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F4C00D-4DDF-45FC-86E2-C2A9FC32B6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D0B42E-F879-49E3-8965-853807290C9F}">
      <dgm:prSet/>
      <dgm:spPr/>
      <dgm:t>
        <a:bodyPr/>
        <a:lstStyle/>
        <a:p>
          <a:r>
            <a:rPr lang="en-US" dirty="0" err="1"/>
            <a:t>Definición</a:t>
          </a:r>
          <a:r>
            <a:rPr lang="en-US" dirty="0"/>
            <a:t>: Una </a:t>
          </a:r>
          <a:r>
            <a:rPr lang="en-US" dirty="0" err="1"/>
            <a:t>AMPA</a:t>
          </a:r>
          <a:r>
            <a:rPr lang="en-US" dirty="0"/>
            <a:t> es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entidad</a:t>
          </a:r>
          <a:r>
            <a:rPr lang="en-US" dirty="0"/>
            <a:t> sin </a:t>
          </a:r>
          <a:r>
            <a:rPr lang="en-US" dirty="0" err="1"/>
            <a:t>ánimo</a:t>
          </a:r>
          <a:r>
            <a:rPr lang="en-US" dirty="0"/>
            <a:t> de </a:t>
          </a:r>
          <a:r>
            <a:rPr lang="en-US" dirty="0" err="1"/>
            <a:t>lucro</a:t>
          </a:r>
          <a:r>
            <a:rPr lang="en-US" dirty="0"/>
            <a:t>. Su </a:t>
          </a:r>
          <a:r>
            <a:rPr lang="en-US" dirty="0" err="1"/>
            <a:t>objetivo</a:t>
          </a:r>
          <a:r>
            <a:rPr lang="en-US" dirty="0"/>
            <a:t> es </a:t>
          </a:r>
          <a:r>
            <a:rPr lang="en-US" dirty="0" err="1"/>
            <a:t>representar</a:t>
          </a:r>
          <a:r>
            <a:rPr lang="en-US" dirty="0"/>
            <a:t> a sus </a:t>
          </a:r>
          <a:r>
            <a:rPr lang="en-US" dirty="0" err="1"/>
            <a:t>asociados</a:t>
          </a:r>
          <a:r>
            <a:rPr lang="en-US" dirty="0"/>
            <a:t> ante </a:t>
          </a:r>
          <a:r>
            <a:rPr lang="en-US" dirty="0" err="1"/>
            <a:t>organismos</a:t>
          </a:r>
          <a:r>
            <a:rPr lang="en-US" dirty="0"/>
            <a:t> </a:t>
          </a:r>
          <a:r>
            <a:rPr lang="en-US" dirty="0" err="1"/>
            <a:t>públicos</a:t>
          </a:r>
          <a:r>
            <a:rPr lang="en-US" dirty="0"/>
            <a:t> y privados.</a:t>
          </a:r>
        </a:p>
      </dgm:t>
    </dgm:pt>
    <dgm:pt modelId="{3B7675A7-FAB4-4C75-8A3D-E627CD2DF142}" type="parTrans" cxnId="{89CCFA21-F66B-4ABF-91A7-1FC0C41322C5}">
      <dgm:prSet/>
      <dgm:spPr/>
      <dgm:t>
        <a:bodyPr/>
        <a:lstStyle/>
        <a:p>
          <a:endParaRPr lang="en-US"/>
        </a:p>
      </dgm:t>
    </dgm:pt>
    <dgm:pt modelId="{D259AF09-B183-4C31-8284-4F069A533429}" type="sibTrans" cxnId="{89CCFA21-F66B-4ABF-91A7-1FC0C41322C5}">
      <dgm:prSet/>
      <dgm:spPr/>
      <dgm:t>
        <a:bodyPr/>
        <a:lstStyle/>
        <a:p>
          <a:endParaRPr lang="en-US"/>
        </a:p>
      </dgm:t>
    </dgm:pt>
    <dgm:pt modelId="{0A50AC26-65E9-4E56-BC87-5949C3CC8400}">
      <dgm:prSet/>
      <dgm:spPr/>
      <dgm:t>
        <a:bodyPr/>
        <a:lstStyle/>
        <a:p>
          <a:r>
            <a:rPr lang="en-US" dirty="0"/>
            <a:t>Base legal: Ley </a:t>
          </a:r>
          <a:r>
            <a:rPr lang="en-US" dirty="0" err="1"/>
            <a:t>Orgánica</a:t>
          </a:r>
          <a:r>
            <a:rPr lang="en-US" dirty="0"/>
            <a:t> 1/2002, de 22 de </a:t>
          </a:r>
          <a:r>
            <a:rPr lang="en-US" dirty="0" err="1"/>
            <a:t>marzo</a:t>
          </a:r>
          <a:r>
            <a:rPr lang="en-US" dirty="0"/>
            <a:t>, </a:t>
          </a:r>
          <a:r>
            <a:rPr lang="en-US" dirty="0" err="1"/>
            <a:t>reguladora</a:t>
          </a:r>
          <a:r>
            <a:rPr lang="en-US" dirty="0"/>
            <a:t> del Derecho de </a:t>
          </a:r>
          <a:r>
            <a:rPr lang="en-US" dirty="0" err="1"/>
            <a:t>Asociación</a:t>
          </a:r>
          <a:endParaRPr lang="en-US" dirty="0"/>
        </a:p>
        <a:p>
          <a:r>
            <a:rPr lang="es-ES" dirty="0"/>
            <a:t>Ley 27/2014, de 27 de noviembre, del Impuesto sobre Sociedades.</a:t>
          </a:r>
        </a:p>
        <a:p>
          <a:r>
            <a:rPr lang="en-US" strike="sngStrike" dirty="0"/>
            <a:t>Ley 49/2002 </a:t>
          </a:r>
          <a:r>
            <a:rPr lang="es-ES" strike="sngStrike" dirty="0"/>
            <a:t>de 23 de diciembre, de régimen fiscal de las entidades sin fines lucrativos y de los incentivos fiscales al mecenazgo</a:t>
          </a:r>
          <a:r>
            <a:rPr lang="es-ES" dirty="0"/>
            <a:t>. (No utilidad pública)</a:t>
          </a:r>
          <a:endParaRPr lang="en-US" dirty="0"/>
        </a:p>
      </dgm:t>
    </dgm:pt>
    <dgm:pt modelId="{ECA0FB91-7620-42E2-AD2C-FAA6A382C808}" type="parTrans" cxnId="{B76215B5-AC0F-4562-980F-5E642839390F}">
      <dgm:prSet/>
      <dgm:spPr/>
      <dgm:t>
        <a:bodyPr/>
        <a:lstStyle/>
        <a:p>
          <a:endParaRPr lang="en-US"/>
        </a:p>
      </dgm:t>
    </dgm:pt>
    <dgm:pt modelId="{B129C73C-D017-4372-A43F-B39FA4DD9CEF}" type="sibTrans" cxnId="{B76215B5-AC0F-4562-980F-5E642839390F}">
      <dgm:prSet/>
      <dgm:spPr/>
      <dgm:t>
        <a:bodyPr/>
        <a:lstStyle/>
        <a:p>
          <a:endParaRPr lang="en-US"/>
        </a:p>
      </dgm:t>
    </dgm:pt>
    <dgm:pt modelId="{8160C374-B2BD-4CB9-879A-234BA7BE5D96}" type="pres">
      <dgm:prSet presAssocID="{10F4C00D-4DDF-45FC-86E2-C2A9FC32B6EB}" presName="linear" presStyleCnt="0">
        <dgm:presLayoutVars>
          <dgm:animLvl val="lvl"/>
          <dgm:resizeHandles val="exact"/>
        </dgm:presLayoutVars>
      </dgm:prSet>
      <dgm:spPr/>
    </dgm:pt>
    <dgm:pt modelId="{4A6FE221-E40F-4960-A4ED-9504714C8D1B}" type="pres">
      <dgm:prSet presAssocID="{24D0B42E-F879-49E3-8965-853807290C9F}" presName="parentText" presStyleLbl="node1" presStyleIdx="0" presStyleCnt="2" custScaleY="61413" custLinFactNeighborY="18493">
        <dgm:presLayoutVars>
          <dgm:chMax val="0"/>
          <dgm:bulletEnabled val="1"/>
        </dgm:presLayoutVars>
      </dgm:prSet>
      <dgm:spPr/>
    </dgm:pt>
    <dgm:pt modelId="{AC7B3564-C488-4118-9762-049FC1D2E882}" type="pres">
      <dgm:prSet presAssocID="{D259AF09-B183-4C31-8284-4F069A533429}" presName="spacer" presStyleCnt="0"/>
      <dgm:spPr/>
    </dgm:pt>
    <dgm:pt modelId="{7B608D39-49EB-49D3-BEE4-943ACE2BAF0F}" type="pres">
      <dgm:prSet presAssocID="{0A50AC26-65E9-4E56-BC87-5949C3CC840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C4CFF08-43F6-4930-996A-88B6DDC52332}" type="presOf" srcId="{10F4C00D-4DDF-45FC-86E2-C2A9FC32B6EB}" destId="{8160C374-B2BD-4CB9-879A-234BA7BE5D96}" srcOrd="0" destOrd="0" presId="urn:microsoft.com/office/officeart/2005/8/layout/vList2"/>
    <dgm:cxn modelId="{89CCFA21-F66B-4ABF-91A7-1FC0C41322C5}" srcId="{10F4C00D-4DDF-45FC-86E2-C2A9FC32B6EB}" destId="{24D0B42E-F879-49E3-8965-853807290C9F}" srcOrd="0" destOrd="0" parTransId="{3B7675A7-FAB4-4C75-8A3D-E627CD2DF142}" sibTransId="{D259AF09-B183-4C31-8284-4F069A533429}"/>
    <dgm:cxn modelId="{2C556792-6F5D-4820-B942-0161BD38B3C1}" type="presOf" srcId="{0A50AC26-65E9-4E56-BC87-5949C3CC8400}" destId="{7B608D39-49EB-49D3-BEE4-943ACE2BAF0F}" srcOrd="0" destOrd="0" presId="urn:microsoft.com/office/officeart/2005/8/layout/vList2"/>
    <dgm:cxn modelId="{B76215B5-AC0F-4562-980F-5E642839390F}" srcId="{10F4C00D-4DDF-45FC-86E2-C2A9FC32B6EB}" destId="{0A50AC26-65E9-4E56-BC87-5949C3CC8400}" srcOrd="1" destOrd="0" parTransId="{ECA0FB91-7620-42E2-AD2C-FAA6A382C808}" sibTransId="{B129C73C-D017-4372-A43F-B39FA4DD9CEF}"/>
    <dgm:cxn modelId="{75BA27E1-2D8D-4B81-BCC4-4DBF4595F300}" type="presOf" srcId="{24D0B42E-F879-49E3-8965-853807290C9F}" destId="{4A6FE221-E40F-4960-A4ED-9504714C8D1B}" srcOrd="0" destOrd="0" presId="urn:microsoft.com/office/officeart/2005/8/layout/vList2"/>
    <dgm:cxn modelId="{B63C7773-BD2A-441E-BF82-4A965A808BAC}" type="presParOf" srcId="{8160C374-B2BD-4CB9-879A-234BA7BE5D96}" destId="{4A6FE221-E40F-4960-A4ED-9504714C8D1B}" srcOrd="0" destOrd="0" presId="urn:microsoft.com/office/officeart/2005/8/layout/vList2"/>
    <dgm:cxn modelId="{D4A594CD-1B1E-4140-81C6-125DC2DA8BCE}" type="presParOf" srcId="{8160C374-B2BD-4CB9-879A-234BA7BE5D96}" destId="{AC7B3564-C488-4118-9762-049FC1D2E882}" srcOrd="1" destOrd="0" presId="urn:microsoft.com/office/officeart/2005/8/layout/vList2"/>
    <dgm:cxn modelId="{C9CCBBB9-A987-4A38-85A0-C24F4703C97C}" type="presParOf" srcId="{8160C374-B2BD-4CB9-879A-234BA7BE5D96}" destId="{7B608D39-49EB-49D3-BEE4-943ACE2BAF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FF5422-B65F-41CA-AB67-E0B95847D9D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51F002-9962-44A0-A838-7E88FDD6F633}">
      <dgm:prSet/>
      <dgm:spPr/>
      <dgm:t>
        <a:bodyPr/>
        <a:lstStyle/>
        <a:p>
          <a:endParaRPr lang="en-US" dirty="0"/>
        </a:p>
      </dgm:t>
    </dgm:pt>
    <dgm:pt modelId="{93538EE7-F23C-41D2-ACDE-D52229476721}" type="parTrans" cxnId="{76F71F38-05E7-4E46-B63E-4A181C92CF25}">
      <dgm:prSet/>
      <dgm:spPr/>
      <dgm:t>
        <a:bodyPr/>
        <a:lstStyle/>
        <a:p>
          <a:endParaRPr lang="en-US"/>
        </a:p>
      </dgm:t>
    </dgm:pt>
    <dgm:pt modelId="{7DF69205-2C7C-4FB3-AB53-E6229EE1754F}" type="sibTrans" cxnId="{76F71F38-05E7-4E46-B63E-4A181C92CF25}">
      <dgm:prSet/>
      <dgm:spPr/>
      <dgm:t>
        <a:bodyPr/>
        <a:lstStyle/>
        <a:p>
          <a:endParaRPr lang="en-US"/>
        </a:p>
      </dgm:t>
    </dgm:pt>
    <dgm:pt modelId="{D431151F-103B-4C05-9979-E6AD3233E6DB}" type="pres">
      <dgm:prSet presAssocID="{9EFF5422-B65F-41CA-AB67-E0B95847D9D5}" presName="linear" presStyleCnt="0">
        <dgm:presLayoutVars>
          <dgm:animLvl val="lvl"/>
          <dgm:resizeHandles val="exact"/>
        </dgm:presLayoutVars>
      </dgm:prSet>
      <dgm:spPr/>
    </dgm:pt>
    <dgm:pt modelId="{F545A277-30B5-4020-9E02-866DC09A62F0}" type="pres">
      <dgm:prSet presAssocID="{2451F002-9962-44A0-A838-7E88FDD6F633}" presName="parentText" presStyleLbl="node1" presStyleIdx="0" presStyleCnt="1" custScaleY="204437">
        <dgm:presLayoutVars>
          <dgm:chMax val="0"/>
          <dgm:bulletEnabled val="1"/>
        </dgm:presLayoutVars>
      </dgm:prSet>
      <dgm:spPr/>
    </dgm:pt>
  </dgm:ptLst>
  <dgm:cxnLst>
    <dgm:cxn modelId="{76F71F38-05E7-4E46-B63E-4A181C92CF25}" srcId="{9EFF5422-B65F-41CA-AB67-E0B95847D9D5}" destId="{2451F002-9962-44A0-A838-7E88FDD6F633}" srcOrd="0" destOrd="0" parTransId="{93538EE7-F23C-41D2-ACDE-D52229476721}" sibTransId="{7DF69205-2C7C-4FB3-AB53-E6229EE1754F}"/>
    <dgm:cxn modelId="{57B5725D-F909-4C1B-87C6-FBCF7C757B65}" type="presOf" srcId="{2451F002-9962-44A0-A838-7E88FDD6F633}" destId="{F545A277-30B5-4020-9E02-866DC09A62F0}" srcOrd="0" destOrd="0" presId="urn:microsoft.com/office/officeart/2005/8/layout/vList2"/>
    <dgm:cxn modelId="{3B5CC954-CF7D-4AD3-A999-94CA2519CAC2}" type="presOf" srcId="{9EFF5422-B65F-41CA-AB67-E0B95847D9D5}" destId="{D431151F-103B-4C05-9979-E6AD3233E6DB}" srcOrd="0" destOrd="0" presId="urn:microsoft.com/office/officeart/2005/8/layout/vList2"/>
    <dgm:cxn modelId="{2C384CA0-D262-4A70-AA82-E65E5DFD917A}" type="presParOf" srcId="{D431151F-103B-4C05-9979-E6AD3233E6DB}" destId="{F545A277-30B5-4020-9E02-866DC09A62F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3485DA-EE30-464D-B055-DD5F3D9BFCB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819E9D-A453-4643-BEDD-087102B5B2CE}">
      <dgm:prSet/>
      <dgm:spPr/>
      <dgm:t>
        <a:bodyPr/>
        <a:lstStyle/>
        <a:p>
          <a:r>
            <a:rPr lang="en-US"/>
            <a:t>1. Inscripción en el Registro de Asociaciones</a:t>
          </a:r>
        </a:p>
      </dgm:t>
    </dgm:pt>
    <dgm:pt modelId="{95F98BAC-2744-43B9-897B-1745455DC91D}" type="parTrans" cxnId="{FA0940A5-C4FD-40DE-B165-6C8F54C24EE8}">
      <dgm:prSet/>
      <dgm:spPr/>
      <dgm:t>
        <a:bodyPr/>
        <a:lstStyle/>
        <a:p>
          <a:endParaRPr lang="en-US"/>
        </a:p>
      </dgm:t>
    </dgm:pt>
    <dgm:pt modelId="{3281BE8A-0C9F-4559-97BF-D23425A9DD7A}" type="sibTrans" cxnId="{FA0940A5-C4FD-40DE-B165-6C8F54C24EE8}">
      <dgm:prSet/>
      <dgm:spPr/>
      <dgm:t>
        <a:bodyPr/>
        <a:lstStyle/>
        <a:p>
          <a:endParaRPr lang="en-US"/>
        </a:p>
      </dgm:t>
    </dgm:pt>
    <dgm:pt modelId="{EF479976-93FE-4576-9807-5B4189B7EDFA}">
      <dgm:prSet/>
      <dgm:spPr/>
      <dgm:t>
        <a:bodyPr/>
        <a:lstStyle/>
        <a:p>
          <a:r>
            <a:rPr lang="en-US"/>
            <a:t>2. Solicitud del NIF a la Agencia Tributaria</a:t>
          </a:r>
        </a:p>
      </dgm:t>
    </dgm:pt>
    <dgm:pt modelId="{086383F5-2D4D-4FD8-965B-8B44C0FECB71}" type="parTrans" cxnId="{A923BC89-C910-44B3-85B8-7B68E8BBC756}">
      <dgm:prSet/>
      <dgm:spPr/>
      <dgm:t>
        <a:bodyPr/>
        <a:lstStyle/>
        <a:p>
          <a:endParaRPr lang="en-US"/>
        </a:p>
      </dgm:t>
    </dgm:pt>
    <dgm:pt modelId="{1F343E52-0202-4003-AB90-580464396347}" type="sibTrans" cxnId="{A923BC89-C910-44B3-85B8-7B68E8BBC756}">
      <dgm:prSet/>
      <dgm:spPr/>
      <dgm:t>
        <a:bodyPr/>
        <a:lstStyle/>
        <a:p>
          <a:endParaRPr lang="en-US"/>
        </a:p>
      </dgm:t>
    </dgm:pt>
    <dgm:pt modelId="{D9761E3B-6F30-4C5C-948A-EE87EEE7EA98}">
      <dgm:prSet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Certificado</a:t>
          </a:r>
          <a:r>
            <a:rPr lang="en-US" dirty="0"/>
            <a:t> Digital de Persona </a:t>
          </a:r>
          <a:r>
            <a:rPr lang="en-US" dirty="0" err="1"/>
            <a:t>Jurídica</a:t>
          </a:r>
          <a:r>
            <a:rPr lang="en-US" dirty="0"/>
            <a:t>.</a:t>
          </a:r>
        </a:p>
      </dgm:t>
    </dgm:pt>
    <dgm:pt modelId="{9CA1424B-B8F9-462D-9ABB-DCC369E1EE65}" type="parTrans" cxnId="{F2FB5728-1345-4AF0-90B2-EAC66011C933}">
      <dgm:prSet/>
      <dgm:spPr/>
      <dgm:t>
        <a:bodyPr/>
        <a:lstStyle/>
        <a:p>
          <a:endParaRPr lang="en-US"/>
        </a:p>
      </dgm:t>
    </dgm:pt>
    <dgm:pt modelId="{E5A15725-CA91-4980-94A1-3AF518C10D44}" type="sibTrans" cxnId="{F2FB5728-1345-4AF0-90B2-EAC66011C933}">
      <dgm:prSet/>
      <dgm:spPr/>
      <dgm:t>
        <a:bodyPr/>
        <a:lstStyle/>
        <a:p>
          <a:endParaRPr lang="en-US"/>
        </a:p>
      </dgm:t>
    </dgm:pt>
    <dgm:pt modelId="{BEF5F1E2-CCAD-4931-99A1-974A2DD68A14}" type="pres">
      <dgm:prSet presAssocID="{5E3485DA-EE30-464D-B055-DD5F3D9BFCB9}" presName="linear" presStyleCnt="0">
        <dgm:presLayoutVars>
          <dgm:animLvl val="lvl"/>
          <dgm:resizeHandles val="exact"/>
        </dgm:presLayoutVars>
      </dgm:prSet>
      <dgm:spPr/>
    </dgm:pt>
    <dgm:pt modelId="{F314914A-F478-4EAB-9859-8350593D1088}" type="pres">
      <dgm:prSet presAssocID="{AF819E9D-A453-4643-BEDD-087102B5B2C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B032C72-76FF-468B-BD05-6F51BEDBFC48}" type="pres">
      <dgm:prSet presAssocID="{3281BE8A-0C9F-4559-97BF-D23425A9DD7A}" presName="spacer" presStyleCnt="0"/>
      <dgm:spPr/>
    </dgm:pt>
    <dgm:pt modelId="{C1F22F98-C7DE-4A69-B2CC-3894BE3CDA21}" type="pres">
      <dgm:prSet presAssocID="{EF479976-93FE-4576-9807-5B4189B7EDF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E418CBF-B945-4005-973D-4624ABEA70FE}" type="pres">
      <dgm:prSet presAssocID="{1F343E52-0202-4003-AB90-580464396347}" presName="spacer" presStyleCnt="0"/>
      <dgm:spPr/>
    </dgm:pt>
    <dgm:pt modelId="{795B3910-7598-490F-9D1E-58D7F46AAF36}" type="pres">
      <dgm:prSet presAssocID="{D9761E3B-6F30-4C5C-948A-EE87EEE7EA9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2FB5728-1345-4AF0-90B2-EAC66011C933}" srcId="{5E3485DA-EE30-464D-B055-DD5F3D9BFCB9}" destId="{D9761E3B-6F30-4C5C-948A-EE87EEE7EA98}" srcOrd="2" destOrd="0" parTransId="{9CA1424B-B8F9-462D-9ABB-DCC369E1EE65}" sibTransId="{E5A15725-CA91-4980-94A1-3AF518C10D44}"/>
    <dgm:cxn modelId="{EE0B3C3A-F94F-4219-B335-B87C33B817BB}" type="presOf" srcId="{AF819E9D-A453-4643-BEDD-087102B5B2CE}" destId="{F314914A-F478-4EAB-9859-8350593D1088}" srcOrd="0" destOrd="0" presId="urn:microsoft.com/office/officeart/2005/8/layout/vList2"/>
    <dgm:cxn modelId="{A923BC89-C910-44B3-85B8-7B68E8BBC756}" srcId="{5E3485DA-EE30-464D-B055-DD5F3D9BFCB9}" destId="{EF479976-93FE-4576-9807-5B4189B7EDFA}" srcOrd="1" destOrd="0" parTransId="{086383F5-2D4D-4FD8-965B-8B44C0FECB71}" sibTransId="{1F343E52-0202-4003-AB90-580464396347}"/>
    <dgm:cxn modelId="{278BD18B-8C68-41AD-AF13-6C0BD15E239E}" type="presOf" srcId="{5E3485DA-EE30-464D-B055-DD5F3D9BFCB9}" destId="{BEF5F1E2-CCAD-4931-99A1-974A2DD68A14}" srcOrd="0" destOrd="0" presId="urn:microsoft.com/office/officeart/2005/8/layout/vList2"/>
    <dgm:cxn modelId="{FA0940A5-C4FD-40DE-B165-6C8F54C24EE8}" srcId="{5E3485DA-EE30-464D-B055-DD5F3D9BFCB9}" destId="{AF819E9D-A453-4643-BEDD-087102B5B2CE}" srcOrd="0" destOrd="0" parTransId="{95F98BAC-2744-43B9-897B-1745455DC91D}" sibTransId="{3281BE8A-0C9F-4559-97BF-D23425A9DD7A}"/>
    <dgm:cxn modelId="{0F138FBB-0FE8-42FC-A4CA-601B28D68B8B}" type="presOf" srcId="{EF479976-93FE-4576-9807-5B4189B7EDFA}" destId="{C1F22F98-C7DE-4A69-B2CC-3894BE3CDA21}" srcOrd="0" destOrd="0" presId="urn:microsoft.com/office/officeart/2005/8/layout/vList2"/>
    <dgm:cxn modelId="{E4C616D3-092A-4743-ACF0-C585B9F59D17}" type="presOf" srcId="{D9761E3B-6F30-4C5C-948A-EE87EEE7EA98}" destId="{795B3910-7598-490F-9D1E-58D7F46AAF36}" srcOrd="0" destOrd="0" presId="urn:microsoft.com/office/officeart/2005/8/layout/vList2"/>
    <dgm:cxn modelId="{C9DAB58E-9B83-482B-B4F8-69ED697C81DD}" type="presParOf" srcId="{BEF5F1E2-CCAD-4931-99A1-974A2DD68A14}" destId="{F314914A-F478-4EAB-9859-8350593D1088}" srcOrd="0" destOrd="0" presId="urn:microsoft.com/office/officeart/2005/8/layout/vList2"/>
    <dgm:cxn modelId="{4ED6E0FE-10B2-4586-953D-F593FE079313}" type="presParOf" srcId="{BEF5F1E2-CCAD-4931-99A1-974A2DD68A14}" destId="{BB032C72-76FF-468B-BD05-6F51BEDBFC48}" srcOrd="1" destOrd="0" presId="urn:microsoft.com/office/officeart/2005/8/layout/vList2"/>
    <dgm:cxn modelId="{F8DC87F7-C0B7-4396-B139-C87FA8DB5881}" type="presParOf" srcId="{BEF5F1E2-CCAD-4931-99A1-974A2DD68A14}" destId="{C1F22F98-C7DE-4A69-B2CC-3894BE3CDA21}" srcOrd="2" destOrd="0" presId="urn:microsoft.com/office/officeart/2005/8/layout/vList2"/>
    <dgm:cxn modelId="{46BF256D-4102-4466-BD27-0E4BFE8ED637}" type="presParOf" srcId="{BEF5F1E2-CCAD-4931-99A1-974A2DD68A14}" destId="{FE418CBF-B945-4005-973D-4624ABEA70FE}" srcOrd="3" destOrd="0" presId="urn:microsoft.com/office/officeart/2005/8/layout/vList2"/>
    <dgm:cxn modelId="{EBF2486F-3ADE-49F3-B338-6CB602F886EC}" type="presParOf" srcId="{BEF5F1E2-CCAD-4931-99A1-974A2DD68A14}" destId="{795B3910-7598-490F-9D1E-58D7F46AAF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43B402-BDDA-415C-9E74-3490455F1AF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39B487-D00C-41CC-9268-E74FF573E960}">
      <dgm:prSet/>
      <dgm:spPr/>
      <dgm:t>
        <a:bodyPr/>
        <a:lstStyle/>
        <a:p>
          <a:r>
            <a:rPr lang="en-US"/>
            <a:t>1. Libro de personas asociadas</a:t>
          </a:r>
        </a:p>
      </dgm:t>
    </dgm:pt>
    <dgm:pt modelId="{845461FC-3C10-453A-ABE3-73C0A17FC60F}" type="parTrans" cxnId="{202BA010-5FE8-41AA-90A1-6EB3A5F932D9}">
      <dgm:prSet/>
      <dgm:spPr/>
      <dgm:t>
        <a:bodyPr/>
        <a:lstStyle/>
        <a:p>
          <a:endParaRPr lang="en-US"/>
        </a:p>
      </dgm:t>
    </dgm:pt>
    <dgm:pt modelId="{C31E45C3-9854-4FD4-8AC7-009DE394328E}" type="sibTrans" cxnId="{202BA010-5FE8-41AA-90A1-6EB3A5F932D9}">
      <dgm:prSet/>
      <dgm:spPr/>
      <dgm:t>
        <a:bodyPr/>
        <a:lstStyle/>
        <a:p>
          <a:endParaRPr lang="en-US"/>
        </a:p>
      </dgm:t>
    </dgm:pt>
    <dgm:pt modelId="{DC70AF13-B609-4352-B72D-D67C9AA08B3D}">
      <dgm:prSet/>
      <dgm:spPr/>
      <dgm:t>
        <a:bodyPr/>
        <a:lstStyle/>
        <a:p>
          <a:r>
            <a:rPr lang="en-US"/>
            <a:t>2. Libro de actas</a:t>
          </a:r>
        </a:p>
      </dgm:t>
    </dgm:pt>
    <dgm:pt modelId="{7AB1634A-93B1-4169-B54F-5F7BD2E2E934}" type="parTrans" cxnId="{C56D82BF-A673-4663-B6B1-A5ACBF7B6191}">
      <dgm:prSet/>
      <dgm:spPr/>
      <dgm:t>
        <a:bodyPr/>
        <a:lstStyle/>
        <a:p>
          <a:endParaRPr lang="en-US"/>
        </a:p>
      </dgm:t>
    </dgm:pt>
    <dgm:pt modelId="{3A0B2A8E-6F25-47D0-AFE9-36A474228369}" type="sibTrans" cxnId="{C56D82BF-A673-4663-B6B1-A5ACBF7B6191}">
      <dgm:prSet/>
      <dgm:spPr/>
      <dgm:t>
        <a:bodyPr/>
        <a:lstStyle/>
        <a:p>
          <a:endParaRPr lang="en-US"/>
        </a:p>
      </dgm:t>
    </dgm:pt>
    <dgm:pt modelId="{F0D7420B-FA2A-47F1-BEB9-A5AD1DF1FFF4}">
      <dgm:prSet/>
      <dgm:spPr/>
      <dgm:t>
        <a:bodyPr/>
        <a:lstStyle/>
        <a:p>
          <a:r>
            <a:rPr lang="en-US"/>
            <a:t>3. Libro de cuentas</a:t>
          </a:r>
        </a:p>
      </dgm:t>
    </dgm:pt>
    <dgm:pt modelId="{0E65B515-B209-4FE4-A920-7CD475B53DF3}" type="parTrans" cxnId="{AA193AD1-7CEF-4A5A-BB97-A148857BF8AD}">
      <dgm:prSet/>
      <dgm:spPr/>
      <dgm:t>
        <a:bodyPr/>
        <a:lstStyle/>
        <a:p>
          <a:endParaRPr lang="en-US"/>
        </a:p>
      </dgm:t>
    </dgm:pt>
    <dgm:pt modelId="{1AB181F8-77A0-44E0-A3F3-EE52A1FDACDF}" type="sibTrans" cxnId="{AA193AD1-7CEF-4A5A-BB97-A148857BF8AD}">
      <dgm:prSet/>
      <dgm:spPr/>
      <dgm:t>
        <a:bodyPr/>
        <a:lstStyle/>
        <a:p>
          <a:endParaRPr lang="en-US"/>
        </a:p>
      </dgm:t>
    </dgm:pt>
    <dgm:pt modelId="{00F4873B-BB82-481A-8FE0-06DB3DBC9E33}">
      <dgm:prSet/>
      <dgm:spPr/>
      <dgm:t>
        <a:bodyPr/>
        <a:lstStyle/>
        <a:p>
          <a:r>
            <a:rPr lang="en-US" dirty="0"/>
            <a:t>4. </a:t>
          </a:r>
          <a:r>
            <a:rPr lang="en-US" dirty="0" err="1"/>
            <a:t>Inventario</a:t>
          </a:r>
          <a:r>
            <a:rPr lang="en-US" dirty="0"/>
            <a:t> de </a:t>
          </a:r>
          <a:r>
            <a:rPr lang="en-US" dirty="0" err="1"/>
            <a:t>bienes</a:t>
          </a:r>
          <a:endParaRPr lang="en-US" dirty="0"/>
        </a:p>
      </dgm:t>
    </dgm:pt>
    <dgm:pt modelId="{700868A0-F2FE-4D73-A604-ECB888B13C63}" type="parTrans" cxnId="{6FB698FE-924D-42D7-BBF0-01FE5472B9C2}">
      <dgm:prSet/>
      <dgm:spPr/>
      <dgm:t>
        <a:bodyPr/>
        <a:lstStyle/>
        <a:p>
          <a:endParaRPr lang="en-US"/>
        </a:p>
      </dgm:t>
    </dgm:pt>
    <dgm:pt modelId="{88272343-6BA5-4CF0-9CA1-9596B63C1A00}" type="sibTrans" cxnId="{6FB698FE-924D-42D7-BBF0-01FE5472B9C2}">
      <dgm:prSet/>
      <dgm:spPr/>
      <dgm:t>
        <a:bodyPr/>
        <a:lstStyle/>
        <a:p>
          <a:endParaRPr lang="en-US"/>
        </a:p>
      </dgm:t>
    </dgm:pt>
    <dgm:pt modelId="{7053BAF3-426B-4D7C-9295-D86A262B2F2B}">
      <dgm:prSet/>
      <dgm:spPr/>
      <dgm:t>
        <a:bodyPr/>
        <a:lstStyle/>
        <a:p>
          <a:r>
            <a:rPr lang="en-US" dirty="0"/>
            <a:t>5. </a:t>
          </a:r>
          <a:r>
            <a:rPr lang="en-US" dirty="0" err="1"/>
            <a:t>Contabilidad</a:t>
          </a:r>
          <a:endParaRPr lang="en-US" dirty="0"/>
        </a:p>
      </dgm:t>
    </dgm:pt>
    <dgm:pt modelId="{3D008FAC-D3F9-48F9-9470-D7A50700D1F5}" type="parTrans" cxnId="{DAC1CBD7-765C-4B0F-9660-006159473DFD}">
      <dgm:prSet/>
      <dgm:spPr/>
      <dgm:t>
        <a:bodyPr/>
        <a:lstStyle/>
        <a:p>
          <a:endParaRPr lang="es-ES"/>
        </a:p>
      </dgm:t>
    </dgm:pt>
    <dgm:pt modelId="{4E54FEB8-8128-4403-A499-168734C841B2}" type="sibTrans" cxnId="{DAC1CBD7-765C-4B0F-9660-006159473DFD}">
      <dgm:prSet/>
      <dgm:spPr/>
      <dgm:t>
        <a:bodyPr/>
        <a:lstStyle/>
        <a:p>
          <a:endParaRPr lang="es-ES"/>
        </a:p>
      </dgm:t>
    </dgm:pt>
    <dgm:pt modelId="{87CE62B1-0B09-476E-9C8F-B1537E0E4B7B}" type="pres">
      <dgm:prSet presAssocID="{BA43B402-BDDA-415C-9E74-3490455F1AFE}" presName="linear" presStyleCnt="0">
        <dgm:presLayoutVars>
          <dgm:animLvl val="lvl"/>
          <dgm:resizeHandles val="exact"/>
        </dgm:presLayoutVars>
      </dgm:prSet>
      <dgm:spPr/>
    </dgm:pt>
    <dgm:pt modelId="{30FC7345-689A-468C-BB36-734335C1B6BE}" type="pres">
      <dgm:prSet presAssocID="{8639B487-D00C-41CC-9268-E74FF573E96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35D96DC-8E03-410C-9E09-3C31ECB21D5A}" type="pres">
      <dgm:prSet presAssocID="{C31E45C3-9854-4FD4-8AC7-009DE394328E}" presName="spacer" presStyleCnt="0"/>
      <dgm:spPr/>
    </dgm:pt>
    <dgm:pt modelId="{98F57111-0265-467D-A671-A7525B19FC78}" type="pres">
      <dgm:prSet presAssocID="{DC70AF13-B609-4352-B72D-D67C9AA08B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7ABD49D-F2CD-452D-8B07-FC0A4E752DC9}" type="pres">
      <dgm:prSet presAssocID="{3A0B2A8E-6F25-47D0-AFE9-36A474228369}" presName="spacer" presStyleCnt="0"/>
      <dgm:spPr/>
    </dgm:pt>
    <dgm:pt modelId="{F6B00AD7-EEED-48F7-B2FE-EBFFDBF86CA1}" type="pres">
      <dgm:prSet presAssocID="{F0D7420B-FA2A-47F1-BEB9-A5AD1DF1FFF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DEA3AE6-8597-4A39-A22A-4D6D5DF0C744}" type="pres">
      <dgm:prSet presAssocID="{1AB181F8-77A0-44E0-A3F3-EE52A1FDACDF}" presName="spacer" presStyleCnt="0"/>
      <dgm:spPr/>
    </dgm:pt>
    <dgm:pt modelId="{F4B70FF6-6BEA-4FD9-BA62-BAD304C8E14E}" type="pres">
      <dgm:prSet presAssocID="{00F4873B-BB82-481A-8FE0-06DB3DBC9E3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C96715-B6DE-4ABB-8294-C889717AD2A1}" type="pres">
      <dgm:prSet presAssocID="{88272343-6BA5-4CF0-9CA1-9596B63C1A00}" presName="spacer" presStyleCnt="0"/>
      <dgm:spPr/>
    </dgm:pt>
    <dgm:pt modelId="{7EA680B5-FBC0-49C4-81CC-0D3191A5E333}" type="pres">
      <dgm:prSet presAssocID="{7053BAF3-426B-4D7C-9295-D86A262B2F2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02BA010-5FE8-41AA-90A1-6EB3A5F932D9}" srcId="{BA43B402-BDDA-415C-9E74-3490455F1AFE}" destId="{8639B487-D00C-41CC-9268-E74FF573E960}" srcOrd="0" destOrd="0" parTransId="{845461FC-3C10-453A-ABE3-73C0A17FC60F}" sibTransId="{C31E45C3-9854-4FD4-8AC7-009DE394328E}"/>
    <dgm:cxn modelId="{1C0BB837-2EC3-468D-BB4B-B5638BD6E687}" type="presOf" srcId="{8639B487-D00C-41CC-9268-E74FF573E960}" destId="{30FC7345-689A-468C-BB36-734335C1B6BE}" srcOrd="0" destOrd="0" presId="urn:microsoft.com/office/officeart/2005/8/layout/vList2"/>
    <dgm:cxn modelId="{62A3FA37-D676-4865-8E9F-582034A1EFAD}" type="presOf" srcId="{F0D7420B-FA2A-47F1-BEB9-A5AD1DF1FFF4}" destId="{F6B00AD7-EEED-48F7-B2FE-EBFFDBF86CA1}" srcOrd="0" destOrd="0" presId="urn:microsoft.com/office/officeart/2005/8/layout/vList2"/>
    <dgm:cxn modelId="{BB283F4A-2CFF-4BA4-90D2-7CBCAB63B936}" type="presOf" srcId="{DC70AF13-B609-4352-B72D-D67C9AA08B3D}" destId="{98F57111-0265-467D-A671-A7525B19FC78}" srcOrd="0" destOrd="0" presId="urn:microsoft.com/office/officeart/2005/8/layout/vList2"/>
    <dgm:cxn modelId="{ADCA30A0-C062-4D1C-86B8-F40F2128BFB5}" type="presOf" srcId="{00F4873B-BB82-481A-8FE0-06DB3DBC9E33}" destId="{F4B70FF6-6BEA-4FD9-BA62-BAD304C8E14E}" srcOrd="0" destOrd="0" presId="urn:microsoft.com/office/officeart/2005/8/layout/vList2"/>
    <dgm:cxn modelId="{C56D82BF-A673-4663-B6B1-A5ACBF7B6191}" srcId="{BA43B402-BDDA-415C-9E74-3490455F1AFE}" destId="{DC70AF13-B609-4352-B72D-D67C9AA08B3D}" srcOrd="1" destOrd="0" parTransId="{7AB1634A-93B1-4169-B54F-5F7BD2E2E934}" sibTransId="{3A0B2A8E-6F25-47D0-AFE9-36A474228369}"/>
    <dgm:cxn modelId="{AA193AD1-7CEF-4A5A-BB97-A148857BF8AD}" srcId="{BA43B402-BDDA-415C-9E74-3490455F1AFE}" destId="{F0D7420B-FA2A-47F1-BEB9-A5AD1DF1FFF4}" srcOrd="2" destOrd="0" parTransId="{0E65B515-B209-4FE4-A920-7CD475B53DF3}" sibTransId="{1AB181F8-77A0-44E0-A3F3-EE52A1FDACDF}"/>
    <dgm:cxn modelId="{DAC1CBD7-765C-4B0F-9660-006159473DFD}" srcId="{BA43B402-BDDA-415C-9E74-3490455F1AFE}" destId="{7053BAF3-426B-4D7C-9295-D86A262B2F2B}" srcOrd="4" destOrd="0" parTransId="{3D008FAC-D3F9-48F9-9470-D7A50700D1F5}" sibTransId="{4E54FEB8-8128-4403-A499-168734C841B2}"/>
    <dgm:cxn modelId="{6401C4EE-293F-4F39-A26B-E9F5817A1C5C}" type="presOf" srcId="{7053BAF3-426B-4D7C-9295-D86A262B2F2B}" destId="{7EA680B5-FBC0-49C4-81CC-0D3191A5E333}" srcOrd="0" destOrd="0" presId="urn:microsoft.com/office/officeart/2005/8/layout/vList2"/>
    <dgm:cxn modelId="{3BEE61F2-92B5-4D0E-BA31-E4D43B546AAB}" type="presOf" srcId="{BA43B402-BDDA-415C-9E74-3490455F1AFE}" destId="{87CE62B1-0B09-476E-9C8F-B1537E0E4B7B}" srcOrd="0" destOrd="0" presId="urn:microsoft.com/office/officeart/2005/8/layout/vList2"/>
    <dgm:cxn modelId="{6FB698FE-924D-42D7-BBF0-01FE5472B9C2}" srcId="{BA43B402-BDDA-415C-9E74-3490455F1AFE}" destId="{00F4873B-BB82-481A-8FE0-06DB3DBC9E33}" srcOrd="3" destOrd="0" parTransId="{700868A0-F2FE-4D73-A604-ECB888B13C63}" sibTransId="{88272343-6BA5-4CF0-9CA1-9596B63C1A00}"/>
    <dgm:cxn modelId="{69DBCBD2-D35F-42E9-A801-0313BCC921B3}" type="presParOf" srcId="{87CE62B1-0B09-476E-9C8F-B1537E0E4B7B}" destId="{30FC7345-689A-468C-BB36-734335C1B6BE}" srcOrd="0" destOrd="0" presId="urn:microsoft.com/office/officeart/2005/8/layout/vList2"/>
    <dgm:cxn modelId="{3DC6E29A-E8EE-4E94-A38E-7CF3EB1033AB}" type="presParOf" srcId="{87CE62B1-0B09-476E-9C8F-B1537E0E4B7B}" destId="{B35D96DC-8E03-410C-9E09-3C31ECB21D5A}" srcOrd="1" destOrd="0" presId="urn:microsoft.com/office/officeart/2005/8/layout/vList2"/>
    <dgm:cxn modelId="{B3BB15AF-2549-4CF1-8D0A-0C68357C475C}" type="presParOf" srcId="{87CE62B1-0B09-476E-9C8F-B1537E0E4B7B}" destId="{98F57111-0265-467D-A671-A7525B19FC78}" srcOrd="2" destOrd="0" presId="urn:microsoft.com/office/officeart/2005/8/layout/vList2"/>
    <dgm:cxn modelId="{BD978E83-7E38-4EDC-AF84-EE5749CA3F05}" type="presParOf" srcId="{87CE62B1-0B09-476E-9C8F-B1537E0E4B7B}" destId="{97ABD49D-F2CD-452D-8B07-FC0A4E752DC9}" srcOrd="3" destOrd="0" presId="urn:microsoft.com/office/officeart/2005/8/layout/vList2"/>
    <dgm:cxn modelId="{8961A810-6339-428E-B64B-AB8F35E5CF87}" type="presParOf" srcId="{87CE62B1-0B09-476E-9C8F-B1537E0E4B7B}" destId="{F6B00AD7-EEED-48F7-B2FE-EBFFDBF86CA1}" srcOrd="4" destOrd="0" presId="urn:microsoft.com/office/officeart/2005/8/layout/vList2"/>
    <dgm:cxn modelId="{0C2CB290-1111-4E04-8968-E69D481C2474}" type="presParOf" srcId="{87CE62B1-0B09-476E-9C8F-B1537E0E4B7B}" destId="{1DEA3AE6-8597-4A39-A22A-4D6D5DF0C744}" srcOrd="5" destOrd="0" presId="urn:microsoft.com/office/officeart/2005/8/layout/vList2"/>
    <dgm:cxn modelId="{156FEFE6-FC16-488F-926B-8B8BBA5FD824}" type="presParOf" srcId="{87CE62B1-0B09-476E-9C8F-B1537E0E4B7B}" destId="{F4B70FF6-6BEA-4FD9-BA62-BAD304C8E14E}" srcOrd="6" destOrd="0" presId="urn:microsoft.com/office/officeart/2005/8/layout/vList2"/>
    <dgm:cxn modelId="{92123AB8-EBA6-46C5-ACA5-8558526F291F}" type="presParOf" srcId="{87CE62B1-0B09-476E-9C8F-B1537E0E4B7B}" destId="{0DC96715-B6DE-4ABB-8294-C889717AD2A1}" srcOrd="7" destOrd="0" presId="urn:microsoft.com/office/officeart/2005/8/layout/vList2"/>
    <dgm:cxn modelId="{E4A3BE0F-8256-45A5-9FDB-1852E8EF42B0}" type="presParOf" srcId="{87CE62B1-0B09-476E-9C8F-B1537E0E4B7B}" destId="{7EA680B5-FBC0-49C4-81CC-0D3191A5E33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FCF210-036E-406D-BFE0-03D2B7D1C7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1D32924-BF7C-452E-A4BE-2FB4379E5DC0}">
      <dgm:prSet/>
      <dgm:spPr/>
      <dgm:t>
        <a:bodyPr/>
        <a:lstStyle/>
        <a:p>
          <a:r>
            <a:rPr lang="en-US"/>
            <a:t>1. Responsabilidad con sus bienes</a:t>
          </a:r>
        </a:p>
      </dgm:t>
    </dgm:pt>
    <dgm:pt modelId="{A138A3E4-D67C-48F1-A2C0-D954E3BC866C}" type="parTrans" cxnId="{FDC0B218-02F5-4A28-B15D-BA630E17141E}">
      <dgm:prSet/>
      <dgm:spPr/>
      <dgm:t>
        <a:bodyPr/>
        <a:lstStyle/>
        <a:p>
          <a:endParaRPr lang="en-US"/>
        </a:p>
      </dgm:t>
    </dgm:pt>
    <dgm:pt modelId="{DA3953ED-2953-4FE7-BF77-2A38F3AA899C}" type="sibTrans" cxnId="{FDC0B218-02F5-4A28-B15D-BA630E17141E}">
      <dgm:prSet/>
      <dgm:spPr/>
      <dgm:t>
        <a:bodyPr/>
        <a:lstStyle/>
        <a:p>
          <a:endParaRPr lang="en-US"/>
        </a:p>
      </dgm:t>
    </dgm:pt>
    <dgm:pt modelId="{A87CA51F-423C-4E0B-A6AE-13F436D75130}">
      <dgm:prSet/>
      <dgm:spPr/>
      <dgm:t>
        <a:bodyPr/>
        <a:lstStyle/>
        <a:p>
          <a:r>
            <a:rPr lang="en-US"/>
            <a:t>2. Responsabilidad de los miembros de la Junta Directiva</a:t>
          </a:r>
        </a:p>
      </dgm:t>
    </dgm:pt>
    <dgm:pt modelId="{149916B8-75C9-4ADF-8288-1226FFE22412}" type="parTrans" cxnId="{10D823C2-B123-4CEA-90C5-984F1781727C}">
      <dgm:prSet/>
      <dgm:spPr/>
      <dgm:t>
        <a:bodyPr/>
        <a:lstStyle/>
        <a:p>
          <a:endParaRPr lang="en-US"/>
        </a:p>
      </dgm:t>
    </dgm:pt>
    <dgm:pt modelId="{FCC779D7-682A-447C-9B1F-ED698040D87D}" type="sibTrans" cxnId="{10D823C2-B123-4CEA-90C5-984F1781727C}">
      <dgm:prSet/>
      <dgm:spPr/>
      <dgm:t>
        <a:bodyPr/>
        <a:lstStyle/>
        <a:p>
          <a:endParaRPr lang="en-US"/>
        </a:p>
      </dgm:t>
    </dgm:pt>
    <dgm:pt modelId="{80F659EA-F67D-4464-814D-E6E0E7358251}">
      <dgm:prSet/>
      <dgm:spPr/>
      <dgm:t>
        <a:bodyPr/>
        <a:lstStyle/>
        <a:p>
          <a:r>
            <a:rPr lang="en-US"/>
            <a:t>3. Importancia de un seguro de Responsabilidad Civil</a:t>
          </a:r>
        </a:p>
      </dgm:t>
    </dgm:pt>
    <dgm:pt modelId="{69617DDA-45D3-499B-8C2C-10FCE30DC8C5}" type="parTrans" cxnId="{61518138-6F89-4A77-8968-02DFE954D68F}">
      <dgm:prSet/>
      <dgm:spPr/>
      <dgm:t>
        <a:bodyPr/>
        <a:lstStyle/>
        <a:p>
          <a:endParaRPr lang="en-US"/>
        </a:p>
      </dgm:t>
    </dgm:pt>
    <dgm:pt modelId="{77314B26-8497-452A-911D-C6F3B66227AC}" type="sibTrans" cxnId="{61518138-6F89-4A77-8968-02DFE954D68F}">
      <dgm:prSet/>
      <dgm:spPr/>
      <dgm:t>
        <a:bodyPr/>
        <a:lstStyle/>
        <a:p>
          <a:endParaRPr lang="en-US"/>
        </a:p>
      </dgm:t>
    </dgm:pt>
    <dgm:pt modelId="{4631F024-BA1C-440D-957C-4A81B047A74C}" type="pres">
      <dgm:prSet presAssocID="{29FCF210-036E-406D-BFE0-03D2B7D1C701}" presName="linear" presStyleCnt="0">
        <dgm:presLayoutVars>
          <dgm:animLvl val="lvl"/>
          <dgm:resizeHandles val="exact"/>
        </dgm:presLayoutVars>
      </dgm:prSet>
      <dgm:spPr/>
    </dgm:pt>
    <dgm:pt modelId="{88CFCA26-0FD4-42ED-94D5-32BAB289D74A}" type="pres">
      <dgm:prSet presAssocID="{F1D32924-BF7C-452E-A4BE-2FB4379E5DC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BDF730-EE80-425C-9CCB-3FF4FB604C06}" type="pres">
      <dgm:prSet presAssocID="{DA3953ED-2953-4FE7-BF77-2A38F3AA899C}" presName="spacer" presStyleCnt="0"/>
      <dgm:spPr/>
    </dgm:pt>
    <dgm:pt modelId="{9B7D6D1C-1518-424C-B8A7-A22462D11D1B}" type="pres">
      <dgm:prSet presAssocID="{A87CA51F-423C-4E0B-A6AE-13F436D7513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1063C3-BACA-43E0-90AA-651AB185C7EC}" type="pres">
      <dgm:prSet presAssocID="{FCC779D7-682A-447C-9B1F-ED698040D87D}" presName="spacer" presStyleCnt="0"/>
      <dgm:spPr/>
    </dgm:pt>
    <dgm:pt modelId="{9F33827C-4663-4DB2-8509-005A44172842}" type="pres">
      <dgm:prSet presAssocID="{80F659EA-F67D-4464-814D-E6E0E735825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DC0B218-02F5-4A28-B15D-BA630E17141E}" srcId="{29FCF210-036E-406D-BFE0-03D2B7D1C701}" destId="{F1D32924-BF7C-452E-A4BE-2FB4379E5DC0}" srcOrd="0" destOrd="0" parTransId="{A138A3E4-D67C-48F1-A2C0-D954E3BC866C}" sibTransId="{DA3953ED-2953-4FE7-BF77-2A38F3AA899C}"/>
    <dgm:cxn modelId="{61518138-6F89-4A77-8968-02DFE954D68F}" srcId="{29FCF210-036E-406D-BFE0-03D2B7D1C701}" destId="{80F659EA-F67D-4464-814D-E6E0E7358251}" srcOrd="2" destOrd="0" parTransId="{69617DDA-45D3-499B-8C2C-10FCE30DC8C5}" sibTransId="{77314B26-8497-452A-911D-C6F3B66227AC}"/>
    <dgm:cxn modelId="{626A919E-5CE8-4115-824B-87E9481637BF}" type="presOf" srcId="{80F659EA-F67D-4464-814D-E6E0E7358251}" destId="{9F33827C-4663-4DB2-8509-005A44172842}" srcOrd="0" destOrd="0" presId="urn:microsoft.com/office/officeart/2005/8/layout/vList2"/>
    <dgm:cxn modelId="{327B77A7-FCBD-49A2-9E2C-702844307E0A}" type="presOf" srcId="{F1D32924-BF7C-452E-A4BE-2FB4379E5DC0}" destId="{88CFCA26-0FD4-42ED-94D5-32BAB289D74A}" srcOrd="0" destOrd="0" presId="urn:microsoft.com/office/officeart/2005/8/layout/vList2"/>
    <dgm:cxn modelId="{10D823C2-B123-4CEA-90C5-984F1781727C}" srcId="{29FCF210-036E-406D-BFE0-03D2B7D1C701}" destId="{A87CA51F-423C-4E0B-A6AE-13F436D75130}" srcOrd="1" destOrd="0" parTransId="{149916B8-75C9-4ADF-8288-1226FFE22412}" sibTransId="{FCC779D7-682A-447C-9B1F-ED698040D87D}"/>
    <dgm:cxn modelId="{273DDDD0-48A1-4778-B3E0-5F72FA790D51}" type="presOf" srcId="{A87CA51F-423C-4E0B-A6AE-13F436D75130}" destId="{9B7D6D1C-1518-424C-B8A7-A22462D11D1B}" srcOrd="0" destOrd="0" presId="urn:microsoft.com/office/officeart/2005/8/layout/vList2"/>
    <dgm:cxn modelId="{42EA87E7-C353-468A-B225-0B364834991A}" type="presOf" srcId="{29FCF210-036E-406D-BFE0-03D2B7D1C701}" destId="{4631F024-BA1C-440D-957C-4A81B047A74C}" srcOrd="0" destOrd="0" presId="urn:microsoft.com/office/officeart/2005/8/layout/vList2"/>
    <dgm:cxn modelId="{AE990E63-F7BA-419D-B235-915A95EDF6B7}" type="presParOf" srcId="{4631F024-BA1C-440D-957C-4A81B047A74C}" destId="{88CFCA26-0FD4-42ED-94D5-32BAB289D74A}" srcOrd="0" destOrd="0" presId="urn:microsoft.com/office/officeart/2005/8/layout/vList2"/>
    <dgm:cxn modelId="{AE0227CA-3BC9-408C-8BEF-8906EF4477E0}" type="presParOf" srcId="{4631F024-BA1C-440D-957C-4A81B047A74C}" destId="{E5BDF730-EE80-425C-9CCB-3FF4FB604C06}" srcOrd="1" destOrd="0" presId="urn:microsoft.com/office/officeart/2005/8/layout/vList2"/>
    <dgm:cxn modelId="{6DF7D993-EF7C-48A5-A514-34877324FBA6}" type="presParOf" srcId="{4631F024-BA1C-440D-957C-4A81B047A74C}" destId="{9B7D6D1C-1518-424C-B8A7-A22462D11D1B}" srcOrd="2" destOrd="0" presId="urn:microsoft.com/office/officeart/2005/8/layout/vList2"/>
    <dgm:cxn modelId="{58B5FCAD-11F6-4035-B101-83DBE717A17E}" type="presParOf" srcId="{4631F024-BA1C-440D-957C-4A81B047A74C}" destId="{4F1063C3-BACA-43E0-90AA-651AB185C7EC}" srcOrd="3" destOrd="0" presId="urn:microsoft.com/office/officeart/2005/8/layout/vList2"/>
    <dgm:cxn modelId="{90FE3AC7-9993-4EF7-8515-C90017F49ABE}" type="presParOf" srcId="{4631F024-BA1C-440D-957C-4A81B047A74C}" destId="{9F33827C-4663-4DB2-8509-005A4417284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EFD6CE-2156-4960-A54A-5B3A63E9C4B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0C2924-2CD8-4E89-A41B-FE0AB354DC36}">
      <dgm:prSet/>
      <dgm:spPr/>
      <dgm:t>
        <a:bodyPr/>
        <a:lstStyle/>
        <a:p>
          <a:r>
            <a:rPr lang="en-US"/>
            <a:t>1. Actividades de gestión (asambleas, reuniones)</a:t>
          </a:r>
        </a:p>
      </dgm:t>
    </dgm:pt>
    <dgm:pt modelId="{7E76EA6B-46B9-49AA-8CBC-D0499D4A82FD}" type="parTrans" cxnId="{FB9BDF37-F6FD-46F0-B971-7BAF40487031}">
      <dgm:prSet/>
      <dgm:spPr/>
      <dgm:t>
        <a:bodyPr/>
        <a:lstStyle/>
        <a:p>
          <a:endParaRPr lang="en-US"/>
        </a:p>
      </dgm:t>
    </dgm:pt>
    <dgm:pt modelId="{36ADFC6C-1580-40F8-838B-76D8A510FE00}" type="sibTrans" cxnId="{FB9BDF37-F6FD-46F0-B971-7BAF40487031}">
      <dgm:prSet/>
      <dgm:spPr/>
      <dgm:t>
        <a:bodyPr/>
        <a:lstStyle/>
        <a:p>
          <a:endParaRPr lang="en-US"/>
        </a:p>
      </dgm:t>
    </dgm:pt>
    <dgm:pt modelId="{1850EB2F-85D1-42BD-84D3-84CC327A22C0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Actividades</a:t>
          </a:r>
          <a:r>
            <a:rPr lang="en-US" dirty="0"/>
            <a:t> de </a:t>
          </a:r>
          <a:r>
            <a:rPr lang="en-US" dirty="0" err="1"/>
            <a:t>servicios</a:t>
          </a:r>
          <a:r>
            <a:rPr lang="en-US" dirty="0"/>
            <a:t> (</a:t>
          </a:r>
          <a:r>
            <a:rPr lang="en-US" dirty="0" err="1"/>
            <a:t>culturales</a:t>
          </a:r>
          <a:r>
            <a:rPr lang="en-US" dirty="0"/>
            <a:t>, </a:t>
          </a:r>
          <a:r>
            <a:rPr lang="en-US" dirty="0" err="1"/>
            <a:t>deportivas</a:t>
          </a:r>
          <a:r>
            <a:rPr lang="en-US" dirty="0"/>
            <a:t>)</a:t>
          </a:r>
        </a:p>
      </dgm:t>
    </dgm:pt>
    <dgm:pt modelId="{B766D01F-BE84-4A84-9802-0AE06DA4C165}" type="parTrans" cxnId="{BDCE3DC4-1B1E-40B7-96A8-967163B2669E}">
      <dgm:prSet/>
      <dgm:spPr/>
      <dgm:t>
        <a:bodyPr/>
        <a:lstStyle/>
        <a:p>
          <a:endParaRPr lang="en-US"/>
        </a:p>
      </dgm:t>
    </dgm:pt>
    <dgm:pt modelId="{68501E85-1986-4344-A0E3-BE70A18758AC}" type="sibTrans" cxnId="{BDCE3DC4-1B1E-40B7-96A8-967163B2669E}">
      <dgm:prSet/>
      <dgm:spPr/>
      <dgm:t>
        <a:bodyPr/>
        <a:lstStyle/>
        <a:p>
          <a:endParaRPr lang="en-US"/>
        </a:p>
      </dgm:t>
    </dgm:pt>
    <dgm:pt modelId="{5E4AC6EC-EC2B-4009-9A5E-CF86156AB4A7}">
      <dgm:prSet/>
      <dgm:spPr/>
      <dgm:t>
        <a:bodyPr/>
        <a:lstStyle/>
        <a:p>
          <a:r>
            <a:rPr lang="en-US" dirty="0"/>
            <a:t>3. </a:t>
          </a:r>
          <a:r>
            <a:rPr lang="en-US" dirty="0" err="1"/>
            <a:t>Actividades</a:t>
          </a:r>
          <a:r>
            <a:rPr lang="en-US" dirty="0"/>
            <a:t> </a:t>
          </a:r>
          <a:r>
            <a:rPr lang="en-US" dirty="0" err="1"/>
            <a:t>lucrativas</a:t>
          </a:r>
          <a:r>
            <a:rPr lang="en-US" dirty="0"/>
            <a:t> (IAE, y </a:t>
          </a:r>
          <a:r>
            <a:rPr lang="en-US" dirty="0" err="1"/>
            <a:t>oblicaciones</a:t>
          </a:r>
          <a:r>
            <a:rPr lang="en-US" dirty="0"/>
            <a:t> </a:t>
          </a:r>
          <a:r>
            <a:rPr lang="en-US" dirty="0" err="1"/>
            <a:t>fiscales</a:t>
          </a:r>
          <a:r>
            <a:rPr lang="en-US" dirty="0"/>
            <a:t>)</a:t>
          </a:r>
        </a:p>
      </dgm:t>
    </dgm:pt>
    <dgm:pt modelId="{520DAF64-87DD-48EB-946C-D108CFC5DA08}" type="parTrans" cxnId="{A6D39350-57C5-423F-8BEA-A399AC1EA70D}">
      <dgm:prSet/>
      <dgm:spPr/>
      <dgm:t>
        <a:bodyPr/>
        <a:lstStyle/>
        <a:p>
          <a:endParaRPr lang="es-ES"/>
        </a:p>
      </dgm:t>
    </dgm:pt>
    <dgm:pt modelId="{A3C65D45-CB37-4DFF-AB5D-A7F5BF9E9D55}" type="sibTrans" cxnId="{A6D39350-57C5-423F-8BEA-A399AC1EA70D}">
      <dgm:prSet/>
      <dgm:spPr/>
      <dgm:t>
        <a:bodyPr/>
        <a:lstStyle/>
        <a:p>
          <a:endParaRPr lang="es-ES"/>
        </a:p>
      </dgm:t>
    </dgm:pt>
    <dgm:pt modelId="{86BBB158-2653-453D-9665-0B695DAB5B06}" type="pres">
      <dgm:prSet presAssocID="{DBEFD6CE-2156-4960-A54A-5B3A63E9C4B6}" presName="linear" presStyleCnt="0">
        <dgm:presLayoutVars>
          <dgm:animLvl val="lvl"/>
          <dgm:resizeHandles val="exact"/>
        </dgm:presLayoutVars>
      </dgm:prSet>
      <dgm:spPr/>
    </dgm:pt>
    <dgm:pt modelId="{DB30C4A6-2C2F-4823-98EF-FDD764EECC70}" type="pres">
      <dgm:prSet presAssocID="{1D0C2924-2CD8-4E89-A41B-FE0AB354DC3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CD55CC9-3F00-4586-9262-F4F394EBB406}" type="pres">
      <dgm:prSet presAssocID="{36ADFC6C-1580-40F8-838B-76D8A510FE00}" presName="spacer" presStyleCnt="0"/>
      <dgm:spPr/>
    </dgm:pt>
    <dgm:pt modelId="{76654ABC-BD49-4D65-A8AC-6145CD3B3524}" type="pres">
      <dgm:prSet presAssocID="{1850EB2F-85D1-42BD-84D3-84CC327A22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F09D25-D35E-44BF-8D97-714B25DADEB0}" type="pres">
      <dgm:prSet presAssocID="{68501E85-1986-4344-A0E3-BE70A18758AC}" presName="spacer" presStyleCnt="0"/>
      <dgm:spPr/>
    </dgm:pt>
    <dgm:pt modelId="{B284E3FB-C3DE-4A44-8A2D-8A8BD66FA0E0}" type="pres">
      <dgm:prSet presAssocID="{5E4AC6EC-EC2B-4009-9A5E-CF86156AB4A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001771A-322D-4259-9771-154DFE4251CA}" type="presOf" srcId="{1850EB2F-85D1-42BD-84D3-84CC327A22C0}" destId="{76654ABC-BD49-4D65-A8AC-6145CD3B3524}" srcOrd="0" destOrd="0" presId="urn:microsoft.com/office/officeart/2005/8/layout/vList2"/>
    <dgm:cxn modelId="{FB9BDF37-F6FD-46F0-B971-7BAF40487031}" srcId="{DBEFD6CE-2156-4960-A54A-5B3A63E9C4B6}" destId="{1D0C2924-2CD8-4E89-A41B-FE0AB354DC36}" srcOrd="0" destOrd="0" parTransId="{7E76EA6B-46B9-49AA-8CBC-D0499D4A82FD}" sibTransId="{36ADFC6C-1580-40F8-838B-76D8A510FE00}"/>
    <dgm:cxn modelId="{E04AE63B-78E7-426C-92A3-9F1F98C07DD0}" type="presOf" srcId="{5E4AC6EC-EC2B-4009-9A5E-CF86156AB4A7}" destId="{B284E3FB-C3DE-4A44-8A2D-8A8BD66FA0E0}" srcOrd="0" destOrd="0" presId="urn:microsoft.com/office/officeart/2005/8/layout/vList2"/>
    <dgm:cxn modelId="{DC658866-5B41-4CE9-827F-5165C92CFE96}" type="presOf" srcId="{DBEFD6CE-2156-4960-A54A-5B3A63E9C4B6}" destId="{86BBB158-2653-453D-9665-0B695DAB5B06}" srcOrd="0" destOrd="0" presId="urn:microsoft.com/office/officeart/2005/8/layout/vList2"/>
    <dgm:cxn modelId="{A6D39350-57C5-423F-8BEA-A399AC1EA70D}" srcId="{DBEFD6CE-2156-4960-A54A-5B3A63E9C4B6}" destId="{5E4AC6EC-EC2B-4009-9A5E-CF86156AB4A7}" srcOrd="2" destOrd="0" parTransId="{520DAF64-87DD-48EB-946C-D108CFC5DA08}" sibTransId="{A3C65D45-CB37-4DFF-AB5D-A7F5BF9E9D55}"/>
    <dgm:cxn modelId="{C27D1E89-2D04-4F6D-88B5-78466ACE749E}" type="presOf" srcId="{1D0C2924-2CD8-4E89-A41B-FE0AB354DC36}" destId="{DB30C4A6-2C2F-4823-98EF-FDD764EECC70}" srcOrd="0" destOrd="0" presId="urn:microsoft.com/office/officeart/2005/8/layout/vList2"/>
    <dgm:cxn modelId="{BDCE3DC4-1B1E-40B7-96A8-967163B2669E}" srcId="{DBEFD6CE-2156-4960-A54A-5B3A63E9C4B6}" destId="{1850EB2F-85D1-42BD-84D3-84CC327A22C0}" srcOrd="1" destOrd="0" parTransId="{B766D01F-BE84-4A84-9802-0AE06DA4C165}" sibTransId="{68501E85-1986-4344-A0E3-BE70A18758AC}"/>
    <dgm:cxn modelId="{B0CA28B3-FCD7-4B56-A9C5-A4757C491065}" type="presParOf" srcId="{86BBB158-2653-453D-9665-0B695DAB5B06}" destId="{DB30C4A6-2C2F-4823-98EF-FDD764EECC70}" srcOrd="0" destOrd="0" presId="urn:microsoft.com/office/officeart/2005/8/layout/vList2"/>
    <dgm:cxn modelId="{B887F412-7802-411F-9DB7-572D5A698737}" type="presParOf" srcId="{86BBB158-2653-453D-9665-0B695DAB5B06}" destId="{8CD55CC9-3F00-4586-9262-F4F394EBB406}" srcOrd="1" destOrd="0" presId="urn:microsoft.com/office/officeart/2005/8/layout/vList2"/>
    <dgm:cxn modelId="{98853767-2E3E-4240-A9E2-C2A60E70D908}" type="presParOf" srcId="{86BBB158-2653-453D-9665-0B695DAB5B06}" destId="{76654ABC-BD49-4D65-A8AC-6145CD3B3524}" srcOrd="2" destOrd="0" presId="urn:microsoft.com/office/officeart/2005/8/layout/vList2"/>
    <dgm:cxn modelId="{45877527-7A09-499D-A9B8-DD63B7525F87}" type="presParOf" srcId="{86BBB158-2653-453D-9665-0B695DAB5B06}" destId="{72F09D25-D35E-44BF-8D97-714B25DADEB0}" srcOrd="3" destOrd="0" presId="urn:microsoft.com/office/officeart/2005/8/layout/vList2"/>
    <dgm:cxn modelId="{2C839D20-3D0E-487D-B96F-C23D627444C8}" type="presParOf" srcId="{86BBB158-2653-453D-9665-0B695DAB5B06}" destId="{B284E3FB-C3DE-4A44-8A2D-8A8BD66FA0E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AF1BF0E-E68C-4682-BB0B-7E2EF71B3B6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136D6B1-F454-4C23-A9EA-D776E762DF20}">
      <dgm:prSet/>
      <dgm:spPr/>
      <dgm:t>
        <a:bodyPr/>
        <a:lstStyle/>
        <a:p>
          <a:r>
            <a:rPr lang="en-US" dirty="0"/>
            <a:t>1. </a:t>
          </a:r>
          <a:r>
            <a:rPr lang="en-US" dirty="0" err="1"/>
            <a:t>Rentas</a:t>
          </a:r>
          <a:r>
            <a:rPr lang="en-US" dirty="0"/>
            <a:t> </a:t>
          </a:r>
          <a:r>
            <a:rPr lang="en-US" dirty="0" err="1"/>
            <a:t>exentas</a:t>
          </a:r>
          <a:r>
            <a:rPr lang="en-US" dirty="0"/>
            <a:t> y no </a:t>
          </a:r>
          <a:r>
            <a:rPr lang="en-US" dirty="0" err="1"/>
            <a:t>exentas</a:t>
          </a:r>
          <a:endParaRPr lang="en-US" dirty="0"/>
        </a:p>
      </dgm:t>
    </dgm:pt>
    <dgm:pt modelId="{DD7E904C-71A7-4EA1-AE2A-F8396AC5B76F}" type="parTrans" cxnId="{FD700917-0485-4EC0-9EDE-54A8929B6C1C}">
      <dgm:prSet/>
      <dgm:spPr/>
      <dgm:t>
        <a:bodyPr/>
        <a:lstStyle/>
        <a:p>
          <a:endParaRPr lang="en-US"/>
        </a:p>
      </dgm:t>
    </dgm:pt>
    <dgm:pt modelId="{75A3DF9E-76C0-41E9-BBCC-2CF22A4F0A50}" type="sibTrans" cxnId="{FD700917-0485-4EC0-9EDE-54A8929B6C1C}">
      <dgm:prSet/>
      <dgm:spPr/>
      <dgm:t>
        <a:bodyPr/>
        <a:lstStyle/>
        <a:p>
          <a:endParaRPr lang="en-US"/>
        </a:p>
      </dgm:t>
    </dgm:pt>
    <dgm:pt modelId="{D423D6A6-83FE-4226-91DA-E4BC5B85A17E}">
      <dgm:prSet/>
      <dgm:spPr/>
      <dgm:t>
        <a:bodyPr/>
        <a:lstStyle/>
        <a:p>
          <a:r>
            <a:rPr lang="en-US"/>
            <a:t>2. Cuotas, subvenciones, donaciones</a:t>
          </a:r>
        </a:p>
      </dgm:t>
    </dgm:pt>
    <dgm:pt modelId="{59AF8614-1A8E-4610-81D5-039984DEDBDE}" type="parTrans" cxnId="{8E4CEC59-4FC0-4650-99CE-B2E65A3ADC10}">
      <dgm:prSet/>
      <dgm:spPr/>
      <dgm:t>
        <a:bodyPr/>
        <a:lstStyle/>
        <a:p>
          <a:endParaRPr lang="en-US"/>
        </a:p>
      </dgm:t>
    </dgm:pt>
    <dgm:pt modelId="{4F04DAF2-10DA-4265-91BC-D1B9311479B6}" type="sibTrans" cxnId="{8E4CEC59-4FC0-4650-99CE-B2E65A3ADC10}">
      <dgm:prSet/>
      <dgm:spPr/>
      <dgm:t>
        <a:bodyPr/>
        <a:lstStyle/>
        <a:p>
          <a:endParaRPr lang="en-US"/>
        </a:p>
      </dgm:t>
    </dgm:pt>
    <dgm:pt modelId="{04FD2CD7-5C36-48B9-9E8C-65005F0D48CA}">
      <dgm:prSet/>
      <dgm:spPr/>
      <dgm:t>
        <a:bodyPr/>
        <a:lstStyle/>
        <a:p>
          <a:r>
            <a:rPr lang="en-US"/>
            <a:t>3. Beneficios por actividades económicas</a:t>
          </a:r>
        </a:p>
      </dgm:t>
    </dgm:pt>
    <dgm:pt modelId="{2D7DE154-FC58-43AB-8D13-7F6FF7822BED}" type="parTrans" cxnId="{BE64EE05-CF4B-4CB6-9233-750EF326C13E}">
      <dgm:prSet/>
      <dgm:spPr/>
      <dgm:t>
        <a:bodyPr/>
        <a:lstStyle/>
        <a:p>
          <a:endParaRPr lang="en-US"/>
        </a:p>
      </dgm:t>
    </dgm:pt>
    <dgm:pt modelId="{4FBF8EDD-4954-48D5-AE89-A68EE6E78EFE}" type="sibTrans" cxnId="{BE64EE05-CF4B-4CB6-9233-750EF326C13E}">
      <dgm:prSet/>
      <dgm:spPr/>
      <dgm:t>
        <a:bodyPr/>
        <a:lstStyle/>
        <a:p>
          <a:endParaRPr lang="en-US"/>
        </a:p>
      </dgm:t>
    </dgm:pt>
    <dgm:pt modelId="{8E4A23D8-BF5A-4B32-BF80-3A7A2DBCDC38}" type="pres">
      <dgm:prSet presAssocID="{1AF1BF0E-E68C-4682-BB0B-7E2EF71B3B68}" presName="linear" presStyleCnt="0">
        <dgm:presLayoutVars>
          <dgm:animLvl val="lvl"/>
          <dgm:resizeHandles val="exact"/>
        </dgm:presLayoutVars>
      </dgm:prSet>
      <dgm:spPr/>
    </dgm:pt>
    <dgm:pt modelId="{3E73AF18-F6C0-412C-A04D-A22DDFE261C5}" type="pres">
      <dgm:prSet presAssocID="{D136D6B1-F454-4C23-A9EA-D776E762DF2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00E180-BB4A-40F7-ADCE-ABA8550C26C5}" type="pres">
      <dgm:prSet presAssocID="{75A3DF9E-76C0-41E9-BBCC-2CF22A4F0A50}" presName="spacer" presStyleCnt="0"/>
      <dgm:spPr/>
    </dgm:pt>
    <dgm:pt modelId="{E8966520-FDCC-40D6-9242-F9D2784520DE}" type="pres">
      <dgm:prSet presAssocID="{D423D6A6-83FE-4226-91DA-E4BC5B85A1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37A63F0-3D8B-4D7C-AC42-8FE437284E14}" type="pres">
      <dgm:prSet presAssocID="{4F04DAF2-10DA-4265-91BC-D1B9311479B6}" presName="spacer" presStyleCnt="0"/>
      <dgm:spPr/>
    </dgm:pt>
    <dgm:pt modelId="{FE217448-3318-47D2-8793-61D43F591317}" type="pres">
      <dgm:prSet presAssocID="{04FD2CD7-5C36-48B9-9E8C-65005F0D48C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E64EE05-CF4B-4CB6-9233-750EF326C13E}" srcId="{1AF1BF0E-E68C-4682-BB0B-7E2EF71B3B68}" destId="{04FD2CD7-5C36-48B9-9E8C-65005F0D48CA}" srcOrd="2" destOrd="0" parTransId="{2D7DE154-FC58-43AB-8D13-7F6FF7822BED}" sibTransId="{4FBF8EDD-4954-48D5-AE89-A68EE6E78EFE}"/>
    <dgm:cxn modelId="{CDB9E40C-5A54-4605-A1BE-5F3D6EF47B34}" type="presOf" srcId="{04FD2CD7-5C36-48B9-9E8C-65005F0D48CA}" destId="{FE217448-3318-47D2-8793-61D43F591317}" srcOrd="0" destOrd="0" presId="urn:microsoft.com/office/officeart/2005/8/layout/vList2"/>
    <dgm:cxn modelId="{FD700917-0485-4EC0-9EDE-54A8929B6C1C}" srcId="{1AF1BF0E-E68C-4682-BB0B-7E2EF71B3B68}" destId="{D136D6B1-F454-4C23-A9EA-D776E762DF20}" srcOrd="0" destOrd="0" parTransId="{DD7E904C-71A7-4EA1-AE2A-F8396AC5B76F}" sibTransId="{75A3DF9E-76C0-41E9-BBCC-2CF22A4F0A50}"/>
    <dgm:cxn modelId="{AAC5355E-AA13-412E-9722-6B58E73C86FC}" type="presOf" srcId="{D136D6B1-F454-4C23-A9EA-D776E762DF20}" destId="{3E73AF18-F6C0-412C-A04D-A22DDFE261C5}" srcOrd="0" destOrd="0" presId="urn:microsoft.com/office/officeart/2005/8/layout/vList2"/>
    <dgm:cxn modelId="{4B3AFB68-3379-4902-A4CE-B29A2483450B}" type="presOf" srcId="{1AF1BF0E-E68C-4682-BB0B-7E2EF71B3B68}" destId="{8E4A23D8-BF5A-4B32-BF80-3A7A2DBCDC38}" srcOrd="0" destOrd="0" presId="urn:microsoft.com/office/officeart/2005/8/layout/vList2"/>
    <dgm:cxn modelId="{8E4CEC59-4FC0-4650-99CE-B2E65A3ADC10}" srcId="{1AF1BF0E-E68C-4682-BB0B-7E2EF71B3B68}" destId="{D423D6A6-83FE-4226-91DA-E4BC5B85A17E}" srcOrd="1" destOrd="0" parTransId="{59AF8614-1A8E-4610-81D5-039984DEDBDE}" sibTransId="{4F04DAF2-10DA-4265-91BC-D1B9311479B6}"/>
    <dgm:cxn modelId="{D88BBC92-BE2D-404C-81EE-3C4BDB75F311}" type="presOf" srcId="{D423D6A6-83FE-4226-91DA-E4BC5B85A17E}" destId="{E8966520-FDCC-40D6-9242-F9D2784520DE}" srcOrd="0" destOrd="0" presId="urn:microsoft.com/office/officeart/2005/8/layout/vList2"/>
    <dgm:cxn modelId="{C077EAB6-EAB0-4DE1-897F-FF30541FC6AC}" type="presParOf" srcId="{8E4A23D8-BF5A-4B32-BF80-3A7A2DBCDC38}" destId="{3E73AF18-F6C0-412C-A04D-A22DDFE261C5}" srcOrd="0" destOrd="0" presId="urn:microsoft.com/office/officeart/2005/8/layout/vList2"/>
    <dgm:cxn modelId="{DE97994B-72D6-4165-A703-D35F9526A162}" type="presParOf" srcId="{8E4A23D8-BF5A-4B32-BF80-3A7A2DBCDC38}" destId="{1200E180-BB4A-40F7-ADCE-ABA8550C26C5}" srcOrd="1" destOrd="0" presId="urn:microsoft.com/office/officeart/2005/8/layout/vList2"/>
    <dgm:cxn modelId="{F46D207E-3E93-46DA-9F5E-F66A81A7B186}" type="presParOf" srcId="{8E4A23D8-BF5A-4B32-BF80-3A7A2DBCDC38}" destId="{E8966520-FDCC-40D6-9242-F9D2784520DE}" srcOrd="2" destOrd="0" presId="urn:microsoft.com/office/officeart/2005/8/layout/vList2"/>
    <dgm:cxn modelId="{E4D1FBB8-61F5-4D2F-8278-87DFC79D5B5A}" type="presParOf" srcId="{8E4A23D8-BF5A-4B32-BF80-3A7A2DBCDC38}" destId="{637A63F0-3D8B-4D7C-AC42-8FE437284E14}" srcOrd="3" destOrd="0" presId="urn:microsoft.com/office/officeart/2005/8/layout/vList2"/>
    <dgm:cxn modelId="{894FBF27-A351-4D6F-B18D-EC2AAD5CD699}" type="presParOf" srcId="{8E4A23D8-BF5A-4B32-BF80-3A7A2DBCDC38}" destId="{FE217448-3318-47D2-8793-61D43F59131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322F00-06D6-45B9-8416-43566FC6FDF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C970062-5891-4E60-A608-6DBB434654EB}">
      <dgm:prSet/>
      <dgm:spPr/>
      <dgm:t>
        <a:bodyPr/>
        <a:lstStyle/>
        <a:p>
          <a:r>
            <a:rPr lang="en-US"/>
            <a:t>1. Impuesto de Actividades Económicas (IAE)</a:t>
          </a:r>
        </a:p>
      </dgm:t>
    </dgm:pt>
    <dgm:pt modelId="{47F3B8DE-2E9A-47DE-99E8-3B3440138A35}" type="parTrans" cxnId="{1C2A8240-5570-42E7-A32C-3435FC1E7AD9}">
      <dgm:prSet/>
      <dgm:spPr/>
      <dgm:t>
        <a:bodyPr/>
        <a:lstStyle/>
        <a:p>
          <a:endParaRPr lang="en-US"/>
        </a:p>
      </dgm:t>
    </dgm:pt>
    <dgm:pt modelId="{F9D59215-B694-493E-B2CC-56F30622BE39}" type="sibTrans" cxnId="{1C2A8240-5570-42E7-A32C-3435FC1E7AD9}">
      <dgm:prSet/>
      <dgm:spPr/>
      <dgm:t>
        <a:bodyPr/>
        <a:lstStyle/>
        <a:p>
          <a:endParaRPr lang="en-US"/>
        </a:p>
      </dgm:t>
    </dgm:pt>
    <dgm:pt modelId="{70D59C84-E98B-4B86-9566-6369DCF58D96}">
      <dgm:prSet/>
      <dgm:spPr/>
      <dgm:t>
        <a:bodyPr/>
        <a:lstStyle/>
        <a:p>
          <a:r>
            <a:rPr lang="en-US"/>
            <a:t>2. Impuesto sobre el Valor Añadido (IVA)</a:t>
          </a:r>
        </a:p>
      </dgm:t>
    </dgm:pt>
    <dgm:pt modelId="{31CB3C5B-76A5-429E-ACB6-E5F19ABC21B7}" type="parTrans" cxnId="{BE944A84-2FF4-429C-AB88-AC7F2ED50524}">
      <dgm:prSet/>
      <dgm:spPr/>
      <dgm:t>
        <a:bodyPr/>
        <a:lstStyle/>
        <a:p>
          <a:endParaRPr lang="en-US"/>
        </a:p>
      </dgm:t>
    </dgm:pt>
    <dgm:pt modelId="{D5DCF447-CB86-4DCF-A858-D39598EE32B9}" type="sibTrans" cxnId="{BE944A84-2FF4-429C-AB88-AC7F2ED50524}">
      <dgm:prSet/>
      <dgm:spPr/>
      <dgm:t>
        <a:bodyPr/>
        <a:lstStyle/>
        <a:p>
          <a:endParaRPr lang="en-US"/>
        </a:p>
      </dgm:t>
    </dgm:pt>
    <dgm:pt modelId="{119962F1-53A4-45F2-9A20-3F62508AB903}">
      <dgm:prSet/>
      <dgm:spPr/>
      <dgm:t>
        <a:bodyPr/>
        <a:lstStyle/>
        <a:p>
          <a:r>
            <a:rPr lang="en-US"/>
            <a:t>3. Impuesto de Sociedades (IS)</a:t>
          </a:r>
        </a:p>
      </dgm:t>
    </dgm:pt>
    <dgm:pt modelId="{2E8117B9-2F7C-46F6-B6A8-48287E314BD0}" type="parTrans" cxnId="{C442A47B-C27D-40C5-8AED-8EADA6B56DA1}">
      <dgm:prSet/>
      <dgm:spPr/>
      <dgm:t>
        <a:bodyPr/>
        <a:lstStyle/>
        <a:p>
          <a:endParaRPr lang="en-US"/>
        </a:p>
      </dgm:t>
    </dgm:pt>
    <dgm:pt modelId="{75B89029-6260-4F2E-AFD9-CE6428E9AC69}" type="sibTrans" cxnId="{C442A47B-C27D-40C5-8AED-8EADA6B56DA1}">
      <dgm:prSet/>
      <dgm:spPr/>
      <dgm:t>
        <a:bodyPr/>
        <a:lstStyle/>
        <a:p>
          <a:endParaRPr lang="en-US"/>
        </a:p>
      </dgm:t>
    </dgm:pt>
    <dgm:pt modelId="{EBFC0ED4-D7C8-4576-834E-88F8C675FA06}">
      <dgm:prSet/>
      <dgm:spPr/>
      <dgm:t>
        <a:bodyPr/>
        <a:lstStyle/>
        <a:p>
          <a:r>
            <a:rPr lang="en-US"/>
            <a:t>4. Retenciones de IRPF</a:t>
          </a:r>
        </a:p>
      </dgm:t>
    </dgm:pt>
    <dgm:pt modelId="{1B6A6940-ADDB-4D8B-A36F-0D52A5D53DF2}" type="parTrans" cxnId="{77BD6847-BC23-4834-A6D8-9FF5312CD4CC}">
      <dgm:prSet/>
      <dgm:spPr/>
      <dgm:t>
        <a:bodyPr/>
        <a:lstStyle/>
        <a:p>
          <a:endParaRPr lang="en-US"/>
        </a:p>
      </dgm:t>
    </dgm:pt>
    <dgm:pt modelId="{60302B4D-270B-4EFE-AF3E-E4FA23E84A79}" type="sibTrans" cxnId="{77BD6847-BC23-4834-A6D8-9FF5312CD4CC}">
      <dgm:prSet/>
      <dgm:spPr/>
      <dgm:t>
        <a:bodyPr/>
        <a:lstStyle/>
        <a:p>
          <a:endParaRPr lang="en-US"/>
        </a:p>
      </dgm:t>
    </dgm:pt>
    <dgm:pt modelId="{570B55E2-FD6C-4A1F-AAF8-A6BFCDF671AA}" type="pres">
      <dgm:prSet presAssocID="{6B322F00-06D6-45B9-8416-43566FC6FDF8}" presName="linear" presStyleCnt="0">
        <dgm:presLayoutVars>
          <dgm:animLvl val="lvl"/>
          <dgm:resizeHandles val="exact"/>
        </dgm:presLayoutVars>
      </dgm:prSet>
      <dgm:spPr/>
    </dgm:pt>
    <dgm:pt modelId="{B75DB21D-1B1E-468C-908C-54954788D6BA}" type="pres">
      <dgm:prSet presAssocID="{1C970062-5891-4E60-A608-6DBB434654E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8785916-01C7-4F84-9CF9-C3B561FACDAC}" type="pres">
      <dgm:prSet presAssocID="{F9D59215-B694-493E-B2CC-56F30622BE39}" presName="spacer" presStyleCnt="0"/>
      <dgm:spPr/>
    </dgm:pt>
    <dgm:pt modelId="{D24DAD58-BF65-46A1-99FE-3C8E7894973C}" type="pres">
      <dgm:prSet presAssocID="{70D59C84-E98B-4B86-9566-6369DCF58D9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1A88119-F1D7-40B4-AE24-668645AFD96E}" type="pres">
      <dgm:prSet presAssocID="{D5DCF447-CB86-4DCF-A858-D39598EE32B9}" presName="spacer" presStyleCnt="0"/>
      <dgm:spPr/>
    </dgm:pt>
    <dgm:pt modelId="{4D1B3619-E62A-4D19-8598-6ECDDBD80396}" type="pres">
      <dgm:prSet presAssocID="{119962F1-53A4-45F2-9A20-3F62508AB90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686341C-311E-4EAE-AF31-31EC0A99A308}" type="pres">
      <dgm:prSet presAssocID="{75B89029-6260-4F2E-AFD9-CE6428E9AC69}" presName="spacer" presStyleCnt="0"/>
      <dgm:spPr/>
    </dgm:pt>
    <dgm:pt modelId="{3D9F95E9-CE16-4EE6-ABAC-E3B96D163F28}" type="pres">
      <dgm:prSet presAssocID="{EBFC0ED4-D7C8-4576-834E-88F8C675FA0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C2A8240-5570-42E7-A32C-3435FC1E7AD9}" srcId="{6B322F00-06D6-45B9-8416-43566FC6FDF8}" destId="{1C970062-5891-4E60-A608-6DBB434654EB}" srcOrd="0" destOrd="0" parTransId="{47F3B8DE-2E9A-47DE-99E8-3B3440138A35}" sibTransId="{F9D59215-B694-493E-B2CC-56F30622BE39}"/>
    <dgm:cxn modelId="{1ADE3242-6F8A-434D-924A-E073AA84C4C1}" type="presOf" srcId="{6B322F00-06D6-45B9-8416-43566FC6FDF8}" destId="{570B55E2-FD6C-4A1F-AAF8-A6BFCDF671AA}" srcOrd="0" destOrd="0" presId="urn:microsoft.com/office/officeart/2005/8/layout/vList2"/>
    <dgm:cxn modelId="{7C0BD045-53B5-4F69-85A6-9A58230B0AFF}" type="presOf" srcId="{1C970062-5891-4E60-A608-6DBB434654EB}" destId="{B75DB21D-1B1E-468C-908C-54954788D6BA}" srcOrd="0" destOrd="0" presId="urn:microsoft.com/office/officeart/2005/8/layout/vList2"/>
    <dgm:cxn modelId="{77BD6847-BC23-4834-A6D8-9FF5312CD4CC}" srcId="{6B322F00-06D6-45B9-8416-43566FC6FDF8}" destId="{EBFC0ED4-D7C8-4576-834E-88F8C675FA06}" srcOrd="3" destOrd="0" parTransId="{1B6A6940-ADDB-4D8B-A36F-0D52A5D53DF2}" sibTransId="{60302B4D-270B-4EFE-AF3E-E4FA23E84A79}"/>
    <dgm:cxn modelId="{24FF7F53-CD8C-4584-9C3B-0B0B5A8E6EF8}" type="presOf" srcId="{119962F1-53A4-45F2-9A20-3F62508AB903}" destId="{4D1B3619-E62A-4D19-8598-6ECDDBD80396}" srcOrd="0" destOrd="0" presId="urn:microsoft.com/office/officeart/2005/8/layout/vList2"/>
    <dgm:cxn modelId="{368F897A-A16D-4002-BEDA-905A76D8DFCE}" type="presOf" srcId="{EBFC0ED4-D7C8-4576-834E-88F8C675FA06}" destId="{3D9F95E9-CE16-4EE6-ABAC-E3B96D163F28}" srcOrd="0" destOrd="0" presId="urn:microsoft.com/office/officeart/2005/8/layout/vList2"/>
    <dgm:cxn modelId="{C442A47B-C27D-40C5-8AED-8EADA6B56DA1}" srcId="{6B322F00-06D6-45B9-8416-43566FC6FDF8}" destId="{119962F1-53A4-45F2-9A20-3F62508AB903}" srcOrd="2" destOrd="0" parTransId="{2E8117B9-2F7C-46F6-B6A8-48287E314BD0}" sibTransId="{75B89029-6260-4F2E-AFD9-CE6428E9AC69}"/>
    <dgm:cxn modelId="{BE944A84-2FF4-429C-AB88-AC7F2ED50524}" srcId="{6B322F00-06D6-45B9-8416-43566FC6FDF8}" destId="{70D59C84-E98B-4B86-9566-6369DCF58D96}" srcOrd="1" destOrd="0" parTransId="{31CB3C5B-76A5-429E-ACB6-E5F19ABC21B7}" sibTransId="{D5DCF447-CB86-4DCF-A858-D39598EE32B9}"/>
    <dgm:cxn modelId="{5D7912BF-9738-4499-9BFB-F67E3C8C38F1}" type="presOf" srcId="{70D59C84-E98B-4B86-9566-6369DCF58D96}" destId="{D24DAD58-BF65-46A1-99FE-3C8E7894973C}" srcOrd="0" destOrd="0" presId="urn:microsoft.com/office/officeart/2005/8/layout/vList2"/>
    <dgm:cxn modelId="{E91CCD71-E165-461E-9263-67A9F9422A03}" type="presParOf" srcId="{570B55E2-FD6C-4A1F-AAF8-A6BFCDF671AA}" destId="{B75DB21D-1B1E-468C-908C-54954788D6BA}" srcOrd="0" destOrd="0" presId="urn:microsoft.com/office/officeart/2005/8/layout/vList2"/>
    <dgm:cxn modelId="{7043886E-FB84-4575-8212-1A3CC660F39A}" type="presParOf" srcId="{570B55E2-FD6C-4A1F-AAF8-A6BFCDF671AA}" destId="{A8785916-01C7-4F84-9CF9-C3B561FACDAC}" srcOrd="1" destOrd="0" presId="urn:microsoft.com/office/officeart/2005/8/layout/vList2"/>
    <dgm:cxn modelId="{65D5EEE7-62F9-4B93-8857-10707A76A778}" type="presParOf" srcId="{570B55E2-FD6C-4A1F-AAF8-A6BFCDF671AA}" destId="{D24DAD58-BF65-46A1-99FE-3C8E7894973C}" srcOrd="2" destOrd="0" presId="urn:microsoft.com/office/officeart/2005/8/layout/vList2"/>
    <dgm:cxn modelId="{514C1CFC-DF11-406B-8BAB-083415C5DD6D}" type="presParOf" srcId="{570B55E2-FD6C-4A1F-AAF8-A6BFCDF671AA}" destId="{C1A88119-F1D7-40B4-AE24-668645AFD96E}" srcOrd="3" destOrd="0" presId="urn:microsoft.com/office/officeart/2005/8/layout/vList2"/>
    <dgm:cxn modelId="{D1792AAD-8F33-4247-8FB9-2BD02E1D261E}" type="presParOf" srcId="{570B55E2-FD6C-4A1F-AAF8-A6BFCDF671AA}" destId="{4D1B3619-E62A-4D19-8598-6ECDDBD80396}" srcOrd="4" destOrd="0" presId="urn:microsoft.com/office/officeart/2005/8/layout/vList2"/>
    <dgm:cxn modelId="{EB295BC7-9F05-4C4C-B0C4-39496EB1093B}" type="presParOf" srcId="{570B55E2-FD6C-4A1F-AAF8-A6BFCDF671AA}" destId="{0686341C-311E-4EAE-AF31-31EC0A99A308}" srcOrd="5" destOrd="0" presId="urn:microsoft.com/office/officeart/2005/8/layout/vList2"/>
    <dgm:cxn modelId="{A164E221-54BB-4507-84A3-C8F71D4BBEE9}" type="presParOf" srcId="{570B55E2-FD6C-4A1F-AAF8-A6BFCDF671AA}" destId="{3D9F95E9-CE16-4EE6-ABAC-E3B96D163F2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ABF701-96D2-4104-8C25-1D60C062180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19F897D-37AF-4350-8F85-71AE5924F94D}">
      <dgm:prSet/>
      <dgm:spPr/>
      <dgm:t>
        <a:bodyPr/>
        <a:lstStyle/>
        <a:p>
          <a:r>
            <a:rPr lang="en-US"/>
            <a:t>1. Tabla con los modelos de la AEAT, fechas de presentación, etc.</a:t>
          </a:r>
        </a:p>
      </dgm:t>
    </dgm:pt>
    <dgm:pt modelId="{F2A152E0-F5AF-4E08-9F36-E9D938FF5AB5}" type="parTrans" cxnId="{167E1938-A0A1-4D12-88DD-7DAE7938C659}">
      <dgm:prSet/>
      <dgm:spPr/>
      <dgm:t>
        <a:bodyPr/>
        <a:lstStyle/>
        <a:p>
          <a:endParaRPr lang="en-US"/>
        </a:p>
      </dgm:t>
    </dgm:pt>
    <dgm:pt modelId="{39F7C7D4-A41E-4724-BC87-710C852E1B5E}" type="sibTrans" cxnId="{167E1938-A0A1-4D12-88DD-7DAE7938C659}">
      <dgm:prSet/>
      <dgm:spPr/>
      <dgm:t>
        <a:bodyPr/>
        <a:lstStyle/>
        <a:p>
          <a:endParaRPr lang="en-US"/>
        </a:p>
      </dgm:t>
    </dgm:pt>
    <dgm:pt modelId="{BCE0A131-5D83-4AD9-BD66-74AA6F648EA1}">
      <dgm:prSet/>
      <dgm:spPr/>
      <dgm:t>
        <a:bodyPr/>
        <a:lstStyle/>
        <a:p>
          <a:r>
            <a:rPr lang="en-US"/>
            <a:t>2. Consecuencias de no cumplir con las obligaciones</a:t>
          </a:r>
        </a:p>
      </dgm:t>
    </dgm:pt>
    <dgm:pt modelId="{AD0AF6B6-98D3-4DC7-9917-1828942FC4C8}" type="parTrans" cxnId="{2BD557C5-F4F6-4049-A704-98A0F159ABA7}">
      <dgm:prSet/>
      <dgm:spPr/>
      <dgm:t>
        <a:bodyPr/>
        <a:lstStyle/>
        <a:p>
          <a:endParaRPr lang="en-US"/>
        </a:p>
      </dgm:t>
    </dgm:pt>
    <dgm:pt modelId="{2B689CEA-CC28-4AA4-A91F-61C977135E41}" type="sibTrans" cxnId="{2BD557C5-F4F6-4049-A704-98A0F159ABA7}">
      <dgm:prSet/>
      <dgm:spPr/>
      <dgm:t>
        <a:bodyPr/>
        <a:lstStyle/>
        <a:p>
          <a:endParaRPr lang="en-US"/>
        </a:p>
      </dgm:t>
    </dgm:pt>
    <dgm:pt modelId="{1FACF56D-D4A9-4A54-BABF-D8799B966AF0}" type="pres">
      <dgm:prSet presAssocID="{6BABF701-96D2-4104-8C25-1D60C062180E}" presName="linear" presStyleCnt="0">
        <dgm:presLayoutVars>
          <dgm:animLvl val="lvl"/>
          <dgm:resizeHandles val="exact"/>
        </dgm:presLayoutVars>
      </dgm:prSet>
      <dgm:spPr/>
    </dgm:pt>
    <dgm:pt modelId="{2E75ED9B-4AA4-4A2E-A437-7A77078033B2}" type="pres">
      <dgm:prSet presAssocID="{719F897D-37AF-4350-8F85-71AE5924F94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C02540A-4BA0-49FA-8072-8FCD67FDA8F9}" type="pres">
      <dgm:prSet presAssocID="{39F7C7D4-A41E-4724-BC87-710C852E1B5E}" presName="spacer" presStyleCnt="0"/>
      <dgm:spPr/>
    </dgm:pt>
    <dgm:pt modelId="{4F608395-8167-415D-AF87-96255E0CC455}" type="pres">
      <dgm:prSet presAssocID="{BCE0A131-5D83-4AD9-BD66-74AA6F648EA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6C59D31-44B7-4533-8700-7C2EA89B4AFC}" type="presOf" srcId="{719F897D-37AF-4350-8F85-71AE5924F94D}" destId="{2E75ED9B-4AA4-4A2E-A437-7A77078033B2}" srcOrd="0" destOrd="0" presId="urn:microsoft.com/office/officeart/2005/8/layout/vList2"/>
    <dgm:cxn modelId="{167E1938-A0A1-4D12-88DD-7DAE7938C659}" srcId="{6BABF701-96D2-4104-8C25-1D60C062180E}" destId="{719F897D-37AF-4350-8F85-71AE5924F94D}" srcOrd="0" destOrd="0" parTransId="{F2A152E0-F5AF-4E08-9F36-E9D938FF5AB5}" sibTransId="{39F7C7D4-A41E-4724-BC87-710C852E1B5E}"/>
    <dgm:cxn modelId="{464CD06D-98C0-4722-9C5D-E22186B9BF12}" type="presOf" srcId="{6BABF701-96D2-4104-8C25-1D60C062180E}" destId="{1FACF56D-D4A9-4A54-BABF-D8799B966AF0}" srcOrd="0" destOrd="0" presId="urn:microsoft.com/office/officeart/2005/8/layout/vList2"/>
    <dgm:cxn modelId="{6BCC39B4-E2D8-49FB-A973-F18CCFF18AAB}" type="presOf" srcId="{BCE0A131-5D83-4AD9-BD66-74AA6F648EA1}" destId="{4F608395-8167-415D-AF87-96255E0CC455}" srcOrd="0" destOrd="0" presId="urn:microsoft.com/office/officeart/2005/8/layout/vList2"/>
    <dgm:cxn modelId="{2BD557C5-F4F6-4049-A704-98A0F159ABA7}" srcId="{6BABF701-96D2-4104-8C25-1D60C062180E}" destId="{BCE0A131-5D83-4AD9-BD66-74AA6F648EA1}" srcOrd="1" destOrd="0" parTransId="{AD0AF6B6-98D3-4DC7-9917-1828942FC4C8}" sibTransId="{2B689CEA-CC28-4AA4-A91F-61C977135E41}"/>
    <dgm:cxn modelId="{4555B7DF-E87C-4F94-803C-571432A58307}" type="presParOf" srcId="{1FACF56D-D4A9-4A54-BABF-D8799B966AF0}" destId="{2E75ED9B-4AA4-4A2E-A437-7A77078033B2}" srcOrd="0" destOrd="0" presId="urn:microsoft.com/office/officeart/2005/8/layout/vList2"/>
    <dgm:cxn modelId="{E7F8DB47-9FF0-49AD-945A-95AF3AEC5E3C}" type="presParOf" srcId="{1FACF56D-D4A9-4A54-BABF-D8799B966AF0}" destId="{5C02540A-4BA0-49FA-8072-8FCD67FDA8F9}" srcOrd="1" destOrd="0" presId="urn:microsoft.com/office/officeart/2005/8/layout/vList2"/>
    <dgm:cxn modelId="{8EBC657F-ED0E-44C0-BDCA-ED3DA69CDE30}" type="presParOf" srcId="{1FACF56D-D4A9-4A54-BABF-D8799B966AF0}" destId="{4F608395-8167-415D-AF87-96255E0CC45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FF5422-B65F-41CA-AB67-E0B95847D9D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451F002-9962-44A0-A838-7E88FDD6F633}">
      <dgm:prSet/>
      <dgm:spPr/>
      <dgm:t>
        <a:bodyPr/>
        <a:lstStyle/>
        <a:p>
          <a:r>
            <a:rPr lang="en-US"/>
            <a:t>1. Importancia de la gestión responsable y transparente</a:t>
          </a:r>
        </a:p>
      </dgm:t>
    </dgm:pt>
    <dgm:pt modelId="{93538EE7-F23C-41D2-ACDE-D52229476721}" type="parTrans" cxnId="{76F71F38-05E7-4E46-B63E-4A181C92CF25}">
      <dgm:prSet/>
      <dgm:spPr/>
      <dgm:t>
        <a:bodyPr/>
        <a:lstStyle/>
        <a:p>
          <a:endParaRPr lang="en-US"/>
        </a:p>
      </dgm:t>
    </dgm:pt>
    <dgm:pt modelId="{7DF69205-2C7C-4FB3-AB53-E6229EE1754F}" type="sibTrans" cxnId="{76F71F38-05E7-4E46-B63E-4A181C92CF25}">
      <dgm:prSet/>
      <dgm:spPr/>
      <dgm:t>
        <a:bodyPr/>
        <a:lstStyle/>
        <a:p>
          <a:endParaRPr lang="en-US"/>
        </a:p>
      </dgm:t>
    </dgm:pt>
    <dgm:pt modelId="{82B6CADC-9CF6-4C78-95EF-8DAB258D9F80}">
      <dgm:prSet/>
      <dgm:spPr/>
      <dgm:t>
        <a:bodyPr/>
        <a:lstStyle/>
        <a:p>
          <a:r>
            <a:rPr lang="en-US" dirty="0"/>
            <a:t>2. </a:t>
          </a:r>
          <a:r>
            <a:rPr lang="en-US" dirty="0" err="1"/>
            <a:t>Beneficios</a:t>
          </a:r>
          <a:r>
            <a:rPr lang="en-US" dirty="0"/>
            <a:t> de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AMPA</a:t>
          </a:r>
          <a:r>
            <a:rPr lang="en-US" dirty="0"/>
            <a:t> genera </a:t>
          </a:r>
          <a:r>
            <a:rPr lang="en-US" dirty="0" err="1"/>
            <a:t>oblicaciones</a:t>
          </a:r>
          <a:r>
            <a:rPr lang="en-US" dirty="0"/>
            <a:t> </a:t>
          </a:r>
          <a:r>
            <a:rPr lang="en-US" dirty="0" err="1"/>
            <a:t>fiscales</a:t>
          </a:r>
          <a:r>
            <a:rPr lang="en-US" dirty="0"/>
            <a:t>, y </a:t>
          </a:r>
          <a:r>
            <a:rPr lang="en-US" dirty="0" err="1"/>
            <a:t>responsabilidad</a:t>
          </a:r>
          <a:r>
            <a:rPr lang="en-US" dirty="0"/>
            <a:t> de La Junta </a:t>
          </a:r>
          <a:r>
            <a:rPr lang="en-US" dirty="0" err="1"/>
            <a:t>Directiva</a:t>
          </a:r>
          <a:r>
            <a:rPr lang="en-US" dirty="0"/>
            <a:t>.</a:t>
          </a:r>
        </a:p>
      </dgm:t>
    </dgm:pt>
    <dgm:pt modelId="{52280C98-06DE-42D7-B9EB-0762D4F22A4A}" type="parTrans" cxnId="{28CB2DA5-6743-4D50-B516-8861D1E1DBB4}">
      <dgm:prSet/>
      <dgm:spPr/>
      <dgm:t>
        <a:bodyPr/>
        <a:lstStyle/>
        <a:p>
          <a:endParaRPr lang="en-US"/>
        </a:p>
      </dgm:t>
    </dgm:pt>
    <dgm:pt modelId="{7BD8FDE2-4B80-49B5-8A1E-6184483C49AF}" type="sibTrans" cxnId="{28CB2DA5-6743-4D50-B516-8861D1E1DBB4}">
      <dgm:prSet/>
      <dgm:spPr/>
      <dgm:t>
        <a:bodyPr/>
        <a:lstStyle/>
        <a:p>
          <a:endParaRPr lang="en-US"/>
        </a:p>
      </dgm:t>
    </dgm:pt>
    <dgm:pt modelId="{D431151F-103B-4C05-9979-E6AD3233E6DB}" type="pres">
      <dgm:prSet presAssocID="{9EFF5422-B65F-41CA-AB67-E0B95847D9D5}" presName="linear" presStyleCnt="0">
        <dgm:presLayoutVars>
          <dgm:animLvl val="lvl"/>
          <dgm:resizeHandles val="exact"/>
        </dgm:presLayoutVars>
      </dgm:prSet>
      <dgm:spPr/>
    </dgm:pt>
    <dgm:pt modelId="{F545A277-30B5-4020-9E02-866DC09A62F0}" type="pres">
      <dgm:prSet presAssocID="{2451F002-9962-44A0-A838-7E88FDD6F63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6A7389F-B1E3-4632-A700-DC9246B5C8FA}" type="pres">
      <dgm:prSet presAssocID="{7DF69205-2C7C-4FB3-AB53-E6229EE1754F}" presName="spacer" presStyleCnt="0"/>
      <dgm:spPr/>
    </dgm:pt>
    <dgm:pt modelId="{06D3EC5B-9A0F-426A-A6E5-472AB7B4E72F}" type="pres">
      <dgm:prSet presAssocID="{82B6CADC-9CF6-4C78-95EF-8DAB258D9F8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6F71F38-05E7-4E46-B63E-4A181C92CF25}" srcId="{9EFF5422-B65F-41CA-AB67-E0B95847D9D5}" destId="{2451F002-9962-44A0-A838-7E88FDD6F633}" srcOrd="0" destOrd="0" parTransId="{93538EE7-F23C-41D2-ACDE-D52229476721}" sibTransId="{7DF69205-2C7C-4FB3-AB53-E6229EE1754F}"/>
    <dgm:cxn modelId="{57B5725D-F909-4C1B-87C6-FBCF7C757B65}" type="presOf" srcId="{2451F002-9962-44A0-A838-7E88FDD6F633}" destId="{F545A277-30B5-4020-9E02-866DC09A62F0}" srcOrd="0" destOrd="0" presId="urn:microsoft.com/office/officeart/2005/8/layout/vList2"/>
    <dgm:cxn modelId="{3B5CC954-CF7D-4AD3-A999-94CA2519CAC2}" type="presOf" srcId="{9EFF5422-B65F-41CA-AB67-E0B95847D9D5}" destId="{D431151F-103B-4C05-9979-E6AD3233E6DB}" srcOrd="0" destOrd="0" presId="urn:microsoft.com/office/officeart/2005/8/layout/vList2"/>
    <dgm:cxn modelId="{ED99BF84-CCFE-4246-B795-3749CC105303}" type="presOf" srcId="{82B6CADC-9CF6-4C78-95EF-8DAB258D9F80}" destId="{06D3EC5B-9A0F-426A-A6E5-472AB7B4E72F}" srcOrd="0" destOrd="0" presId="urn:microsoft.com/office/officeart/2005/8/layout/vList2"/>
    <dgm:cxn modelId="{28CB2DA5-6743-4D50-B516-8861D1E1DBB4}" srcId="{9EFF5422-B65F-41CA-AB67-E0B95847D9D5}" destId="{82B6CADC-9CF6-4C78-95EF-8DAB258D9F80}" srcOrd="1" destOrd="0" parTransId="{52280C98-06DE-42D7-B9EB-0762D4F22A4A}" sibTransId="{7BD8FDE2-4B80-49B5-8A1E-6184483C49AF}"/>
    <dgm:cxn modelId="{2C384CA0-D262-4A70-AA82-E65E5DFD917A}" type="presParOf" srcId="{D431151F-103B-4C05-9979-E6AD3233E6DB}" destId="{F545A277-30B5-4020-9E02-866DC09A62F0}" srcOrd="0" destOrd="0" presId="urn:microsoft.com/office/officeart/2005/8/layout/vList2"/>
    <dgm:cxn modelId="{0510879E-D49E-455E-9015-164098F256DD}" type="presParOf" srcId="{D431151F-103B-4C05-9979-E6AD3233E6DB}" destId="{16A7389F-B1E3-4632-A700-DC9246B5C8FA}" srcOrd="1" destOrd="0" presId="urn:microsoft.com/office/officeart/2005/8/layout/vList2"/>
    <dgm:cxn modelId="{7BA6410A-0139-4F59-BFD6-2A11479A8568}" type="presParOf" srcId="{D431151F-103B-4C05-9979-E6AD3233E6DB}" destId="{06D3EC5B-9A0F-426A-A6E5-472AB7B4E72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FE221-E40F-4960-A4ED-9504714C8D1B}">
      <dsp:nvSpPr>
        <dsp:cNvPr id="0" name=""/>
        <dsp:cNvSpPr/>
      </dsp:nvSpPr>
      <dsp:spPr>
        <a:xfrm>
          <a:off x="0" y="13608"/>
          <a:ext cx="4095870" cy="21933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Definición</a:t>
          </a:r>
          <a:r>
            <a:rPr lang="en-US" sz="2000" kern="1200" dirty="0"/>
            <a:t>: Una </a:t>
          </a:r>
          <a:r>
            <a:rPr lang="en-US" sz="2000" kern="1200" dirty="0" err="1"/>
            <a:t>AMPA</a:t>
          </a:r>
          <a:r>
            <a:rPr lang="en-US" sz="2000" kern="1200" dirty="0"/>
            <a:t> es </a:t>
          </a:r>
          <a:r>
            <a:rPr lang="en-US" sz="2000" kern="1200" dirty="0" err="1"/>
            <a:t>una</a:t>
          </a:r>
          <a:r>
            <a:rPr lang="en-US" sz="2000" kern="1200" dirty="0"/>
            <a:t> </a:t>
          </a:r>
          <a:r>
            <a:rPr lang="en-US" sz="2000" kern="1200" dirty="0" err="1"/>
            <a:t>entidad</a:t>
          </a:r>
          <a:r>
            <a:rPr lang="en-US" sz="2000" kern="1200" dirty="0"/>
            <a:t> sin </a:t>
          </a:r>
          <a:r>
            <a:rPr lang="en-US" sz="2000" kern="1200" dirty="0" err="1"/>
            <a:t>ánimo</a:t>
          </a:r>
          <a:r>
            <a:rPr lang="en-US" sz="2000" kern="1200" dirty="0"/>
            <a:t> de </a:t>
          </a:r>
          <a:r>
            <a:rPr lang="en-US" sz="2000" kern="1200" dirty="0" err="1"/>
            <a:t>lucro</a:t>
          </a:r>
          <a:r>
            <a:rPr lang="en-US" sz="2000" kern="1200" dirty="0"/>
            <a:t>. Su </a:t>
          </a:r>
          <a:r>
            <a:rPr lang="en-US" sz="2000" kern="1200" dirty="0" err="1"/>
            <a:t>objetivo</a:t>
          </a:r>
          <a:r>
            <a:rPr lang="en-US" sz="2000" kern="1200" dirty="0"/>
            <a:t> es </a:t>
          </a:r>
          <a:r>
            <a:rPr lang="en-US" sz="2000" kern="1200" dirty="0" err="1"/>
            <a:t>representar</a:t>
          </a:r>
          <a:r>
            <a:rPr lang="en-US" sz="2000" kern="1200" dirty="0"/>
            <a:t> a sus </a:t>
          </a:r>
          <a:r>
            <a:rPr lang="en-US" sz="2000" kern="1200" dirty="0" err="1"/>
            <a:t>asociados</a:t>
          </a:r>
          <a:r>
            <a:rPr lang="en-US" sz="2000" kern="1200" dirty="0"/>
            <a:t> ante </a:t>
          </a:r>
          <a:r>
            <a:rPr lang="en-US" sz="2000" kern="1200" dirty="0" err="1"/>
            <a:t>organismos</a:t>
          </a:r>
          <a:r>
            <a:rPr lang="en-US" sz="2000" kern="1200" dirty="0"/>
            <a:t> </a:t>
          </a:r>
          <a:r>
            <a:rPr lang="en-US" sz="2000" kern="1200" dirty="0" err="1"/>
            <a:t>públicos</a:t>
          </a:r>
          <a:r>
            <a:rPr lang="en-US" sz="2000" kern="1200" dirty="0"/>
            <a:t> y privados.</a:t>
          </a:r>
        </a:p>
      </dsp:txBody>
      <dsp:txXfrm>
        <a:off x="107069" y="120677"/>
        <a:ext cx="3881732" cy="1979181"/>
      </dsp:txXfrm>
    </dsp:sp>
    <dsp:sp modelId="{7B608D39-49EB-49D3-BEE4-943ACE2BAF0F}">
      <dsp:nvSpPr>
        <dsp:cNvPr id="0" name=""/>
        <dsp:cNvSpPr/>
      </dsp:nvSpPr>
      <dsp:spPr>
        <a:xfrm>
          <a:off x="0" y="2253876"/>
          <a:ext cx="4095870" cy="357142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Base legal: Ley </a:t>
          </a:r>
          <a:r>
            <a:rPr lang="en-US" sz="2000" kern="1200" dirty="0" err="1"/>
            <a:t>Orgánica</a:t>
          </a:r>
          <a:r>
            <a:rPr lang="en-US" sz="2000" kern="1200" dirty="0"/>
            <a:t> 1/2002, de 22 de </a:t>
          </a:r>
          <a:r>
            <a:rPr lang="en-US" sz="2000" kern="1200" dirty="0" err="1"/>
            <a:t>marzo</a:t>
          </a:r>
          <a:r>
            <a:rPr lang="en-US" sz="2000" kern="1200" dirty="0"/>
            <a:t>, </a:t>
          </a:r>
          <a:r>
            <a:rPr lang="en-US" sz="2000" kern="1200" dirty="0" err="1"/>
            <a:t>reguladora</a:t>
          </a:r>
          <a:r>
            <a:rPr lang="en-US" sz="2000" kern="1200" dirty="0"/>
            <a:t> del Derecho de </a:t>
          </a:r>
          <a:r>
            <a:rPr lang="en-US" sz="2000" kern="1200" dirty="0" err="1"/>
            <a:t>Asociación</a:t>
          </a: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Ley 27/2014, de 27 de noviembre, del Impuesto sobre Sociedades.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strike="sngStrike" kern="1200" dirty="0"/>
            <a:t>Ley 49/2002 </a:t>
          </a:r>
          <a:r>
            <a:rPr lang="es-ES" sz="2000" strike="sngStrike" kern="1200" dirty="0"/>
            <a:t>de 23 de diciembre, de régimen fiscal de las entidades sin fines lucrativos y de los incentivos fiscales al mecenazgo</a:t>
          </a:r>
          <a:r>
            <a:rPr lang="es-ES" sz="2000" kern="1200" dirty="0"/>
            <a:t>. (No utilidad pública)</a:t>
          </a:r>
          <a:endParaRPr lang="en-US" sz="2000" kern="1200" dirty="0"/>
        </a:p>
      </dsp:txBody>
      <dsp:txXfrm>
        <a:off x="174343" y="2428219"/>
        <a:ext cx="3747184" cy="32227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5A277-30B5-4020-9E02-866DC09A62F0}">
      <dsp:nvSpPr>
        <dsp:cNvPr id="0" name=""/>
        <dsp:cNvSpPr/>
      </dsp:nvSpPr>
      <dsp:spPr>
        <a:xfrm>
          <a:off x="0" y="1582182"/>
          <a:ext cx="3621129" cy="24875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121434" y="1703616"/>
        <a:ext cx="3378261" cy="22447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14914A-F478-4EAB-9859-8350593D1088}">
      <dsp:nvSpPr>
        <dsp:cNvPr id="0" name=""/>
        <dsp:cNvSpPr/>
      </dsp:nvSpPr>
      <dsp:spPr>
        <a:xfrm>
          <a:off x="0" y="8932"/>
          <a:ext cx="3621129" cy="18146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1. Inscripción en el Registro de Asociaciones</a:t>
          </a:r>
        </a:p>
      </dsp:txBody>
      <dsp:txXfrm>
        <a:off x="88585" y="97517"/>
        <a:ext cx="3443959" cy="1637500"/>
      </dsp:txXfrm>
    </dsp:sp>
    <dsp:sp modelId="{C1F22F98-C7DE-4A69-B2CC-3894BE3CDA21}">
      <dsp:nvSpPr>
        <dsp:cNvPr id="0" name=""/>
        <dsp:cNvSpPr/>
      </dsp:nvSpPr>
      <dsp:spPr>
        <a:xfrm>
          <a:off x="0" y="1918642"/>
          <a:ext cx="3621129" cy="181467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2. Solicitud del NIF a la Agencia Tributaria</a:t>
          </a:r>
        </a:p>
      </dsp:txBody>
      <dsp:txXfrm>
        <a:off x="88585" y="2007227"/>
        <a:ext cx="3443959" cy="1637500"/>
      </dsp:txXfrm>
    </dsp:sp>
    <dsp:sp modelId="{795B3910-7598-490F-9D1E-58D7F46AAF36}">
      <dsp:nvSpPr>
        <dsp:cNvPr id="0" name=""/>
        <dsp:cNvSpPr/>
      </dsp:nvSpPr>
      <dsp:spPr>
        <a:xfrm>
          <a:off x="0" y="3828352"/>
          <a:ext cx="3621129" cy="181467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3. </a:t>
          </a:r>
          <a:r>
            <a:rPr lang="en-US" sz="3300" kern="1200" dirty="0" err="1"/>
            <a:t>Certificado</a:t>
          </a:r>
          <a:r>
            <a:rPr lang="en-US" sz="3300" kern="1200" dirty="0"/>
            <a:t> Digital de Persona </a:t>
          </a:r>
          <a:r>
            <a:rPr lang="en-US" sz="3300" kern="1200" dirty="0" err="1"/>
            <a:t>Jurídica</a:t>
          </a:r>
          <a:r>
            <a:rPr lang="en-US" sz="3300" kern="1200" dirty="0"/>
            <a:t>.</a:t>
          </a:r>
        </a:p>
      </dsp:txBody>
      <dsp:txXfrm>
        <a:off x="88585" y="3916937"/>
        <a:ext cx="3443959" cy="1637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C7345-689A-468C-BB36-734335C1B6BE}">
      <dsp:nvSpPr>
        <dsp:cNvPr id="0" name=""/>
        <dsp:cNvSpPr/>
      </dsp:nvSpPr>
      <dsp:spPr>
        <a:xfrm>
          <a:off x="0" y="90517"/>
          <a:ext cx="3621129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1. Libro de personas asociadas</a:t>
          </a:r>
        </a:p>
      </dsp:txBody>
      <dsp:txXfrm>
        <a:off x="50489" y="141006"/>
        <a:ext cx="3520151" cy="933302"/>
      </dsp:txXfrm>
    </dsp:sp>
    <dsp:sp modelId="{98F57111-0265-467D-A671-A7525B19FC78}">
      <dsp:nvSpPr>
        <dsp:cNvPr id="0" name=""/>
        <dsp:cNvSpPr/>
      </dsp:nvSpPr>
      <dsp:spPr>
        <a:xfrm>
          <a:off x="0" y="1199677"/>
          <a:ext cx="3621129" cy="103428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2. Libro de actas</a:t>
          </a:r>
        </a:p>
      </dsp:txBody>
      <dsp:txXfrm>
        <a:off x="50489" y="1250166"/>
        <a:ext cx="3520151" cy="933302"/>
      </dsp:txXfrm>
    </dsp:sp>
    <dsp:sp modelId="{F6B00AD7-EEED-48F7-B2FE-EBFFDBF86CA1}">
      <dsp:nvSpPr>
        <dsp:cNvPr id="0" name=""/>
        <dsp:cNvSpPr/>
      </dsp:nvSpPr>
      <dsp:spPr>
        <a:xfrm>
          <a:off x="0" y="2308837"/>
          <a:ext cx="3621129" cy="103428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3. Libro de cuentas</a:t>
          </a:r>
        </a:p>
      </dsp:txBody>
      <dsp:txXfrm>
        <a:off x="50489" y="2359326"/>
        <a:ext cx="3520151" cy="933302"/>
      </dsp:txXfrm>
    </dsp:sp>
    <dsp:sp modelId="{F4B70FF6-6BEA-4FD9-BA62-BAD304C8E14E}">
      <dsp:nvSpPr>
        <dsp:cNvPr id="0" name=""/>
        <dsp:cNvSpPr/>
      </dsp:nvSpPr>
      <dsp:spPr>
        <a:xfrm>
          <a:off x="0" y="3417997"/>
          <a:ext cx="3621129" cy="103428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4. </a:t>
          </a:r>
          <a:r>
            <a:rPr lang="en-US" sz="2600" kern="1200" dirty="0" err="1"/>
            <a:t>Inventario</a:t>
          </a:r>
          <a:r>
            <a:rPr lang="en-US" sz="2600" kern="1200" dirty="0"/>
            <a:t> de </a:t>
          </a:r>
          <a:r>
            <a:rPr lang="en-US" sz="2600" kern="1200" dirty="0" err="1"/>
            <a:t>bienes</a:t>
          </a:r>
          <a:endParaRPr lang="en-US" sz="2600" kern="1200" dirty="0"/>
        </a:p>
      </dsp:txBody>
      <dsp:txXfrm>
        <a:off x="50489" y="3468486"/>
        <a:ext cx="3520151" cy="933302"/>
      </dsp:txXfrm>
    </dsp:sp>
    <dsp:sp modelId="{7EA680B5-FBC0-49C4-81CC-0D3191A5E333}">
      <dsp:nvSpPr>
        <dsp:cNvPr id="0" name=""/>
        <dsp:cNvSpPr/>
      </dsp:nvSpPr>
      <dsp:spPr>
        <a:xfrm>
          <a:off x="0" y="4527157"/>
          <a:ext cx="3621129" cy="103428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5. </a:t>
          </a:r>
          <a:r>
            <a:rPr lang="en-US" sz="2600" kern="1200" dirty="0" err="1"/>
            <a:t>Contabilidad</a:t>
          </a:r>
          <a:endParaRPr lang="en-US" sz="2600" kern="1200" dirty="0"/>
        </a:p>
      </dsp:txBody>
      <dsp:txXfrm>
        <a:off x="50489" y="4577646"/>
        <a:ext cx="3520151" cy="9333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FCA26-0FD4-42ED-94D5-32BAB289D74A}">
      <dsp:nvSpPr>
        <dsp:cNvPr id="0" name=""/>
        <dsp:cNvSpPr/>
      </dsp:nvSpPr>
      <dsp:spPr>
        <a:xfrm>
          <a:off x="0" y="309040"/>
          <a:ext cx="3621129" cy="16222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1. Responsabilidad con sus bienes</a:t>
          </a:r>
        </a:p>
      </dsp:txBody>
      <dsp:txXfrm>
        <a:off x="79193" y="388233"/>
        <a:ext cx="3462743" cy="1463892"/>
      </dsp:txXfrm>
    </dsp:sp>
    <dsp:sp modelId="{9B7D6D1C-1518-424C-B8A7-A22462D11D1B}">
      <dsp:nvSpPr>
        <dsp:cNvPr id="0" name=""/>
        <dsp:cNvSpPr/>
      </dsp:nvSpPr>
      <dsp:spPr>
        <a:xfrm>
          <a:off x="0" y="2014838"/>
          <a:ext cx="3621129" cy="1622278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2. Responsabilidad de los miembros de la Junta Directiva</a:t>
          </a:r>
        </a:p>
      </dsp:txBody>
      <dsp:txXfrm>
        <a:off x="79193" y="2094031"/>
        <a:ext cx="3462743" cy="1463892"/>
      </dsp:txXfrm>
    </dsp:sp>
    <dsp:sp modelId="{9F33827C-4663-4DB2-8509-005A44172842}">
      <dsp:nvSpPr>
        <dsp:cNvPr id="0" name=""/>
        <dsp:cNvSpPr/>
      </dsp:nvSpPr>
      <dsp:spPr>
        <a:xfrm>
          <a:off x="0" y="3720636"/>
          <a:ext cx="3621129" cy="1622278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3. Importancia de un seguro de Responsabilidad Civil</a:t>
          </a:r>
        </a:p>
      </dsp:txBody>
      <dsp:txXfrm>
        <a:off x="79193" y="3799829"/>
        <a:ext cx="3462743" cy="14638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30C4A6-2C2F-4823-98EF-FDD764EECC70}">
      <dsp:nvSpPr>
        <dsp:cNvPr id="0" name=""/>
        <dsp:cNvSpPr/>
      </dsp:nvSpPr>
      <dsp:spPr>
        <a:xfrm>
          <a:off x="0" y="265027"/>
          <a:ext cx="3621129" cy="1649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1. Actividades de gestión (asambleas, reuniones)</a:t>
          </a:r>
        </a:p>
      </dsp:txBody>
      <dsp:txXfrm>
        <a:off x="80532" y="345559"/>
        <a:ext cx="3460065" cy="1488636"/>
      </dsp:txXfrm>
    </dsp:sp>
    <dsp:sp modelId="{76654ABC-BD49-4D65-A8AC-6145CD3B3524}">
      <dsp:nvSpPr>
        <dsp:cNvPr id="0" name=""/>
        <dsp:cNvSpPr/>
      </dsp:nvSpPr>
      <dsp:spPr>
        <a:xfrm>
          <a:off x="0" y="2001127"/>
          <a:ext cx="3621129" cy="16497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2. </a:t>
          </a:r>
          <a:r>
            <a:rPr lang="en-US" sz="3000" kern="1200" dirty="0" err="1"/>
            <a:t>Actividades</a:t>
          </a:r>
          <a:r>
            <a:rPr lang="en-US" sz="3000" kern="1200" dirty="0"/>
            <a:t> de </a:t>
          </a:r>
          <a:r>
            <a:rPr lang="en-US" sz="3000" kern="1200" dirty="0" err="1"/>
            <a:t>servicios</a:t>
          </a:r>
          <a:r>
            <a:rPr lang="en-US" sz="3000" kern="1200" dirty="0"/>
            <a:t> (</a:t>
          </a:r>
          <a:r>
            <a:rPr lang="en-US" sz="3000" kern="1200" dirty="0" err="1"/>
            <a:t>culturales</a:t>
          </a:r>
          <a:r>
            <a:rPr lang="en-US" sz="3000" kern="1200" dirty="0"/>
            <a:t>, </a:t>
          </a:r>
          <a:r>
            <a:rPr lang="en-US" sz="3000" kern="1200" dirty="0" err="1"/>
            <a:t>deportivas</a:t>
          </a:r>
          <a:r>
            <a:rPr lang="en-US" sz="3000" kern="1200" dirty="0"/>
            <a:t>)</a:t>
          </a:r>
        </a:p>
      </dsp:txBody>
      <dsp:txXfrm>
        <a:off x="80532" y="2081659"/>
        <a:ext cx="3460065" cy="1488636"/>
      </dsp:txXfrm>
    </dsp:sp>
    <dsp:sp modelId="{B284E3FB-C3DE-4A44-8A2D-8A8BD66FA0E0}">
      <dsp:nvSpPr>
        <dsp:cNvPr id="0" name=""/>
        <dsp:cNvSpPr/>
      </dsp:nvSpPr>
      <dsp:spPr>
        <a:xfrm>
          <a:off x="0" y="3737227"/>
          <a:ext cx="3621129" cy="16497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3. </a:t>
          </a:r>
          <a:r>
            <a:rPr lang="en-US" sz="3000" kern="1200" dirty="0" err="1"/>
            <a:t>Actividades</a:t>
          </a:r>
          <a:r>
            <a:rPr lang="en-US" sz="3000" kern="1200" dirty="0"/>
            <a:t> </a:t>
          </a:r>
          <a:r>
            <a:rPr lang="en-US" sz="3000" kern="1200" dirty="0" err="1"/>
            <a:t>lucrativas</a:t>
          </a:r>
          <a:r>
            <a:rPr lang="en-US" sz="3000" kern="1200" dirty="0"/>
            <a:t> (IAE, y </a:t>
          </a:r>
          <a:r>
            <a:rPr lang="en-US" sz="3000" kern="1200" dirty="0" err="1"/>
            <a:t>oblicaciones</a:t>
          </a:r>
          <a:r>
            <a:rPr lang="en-US" sz="3000" kern="1200" dirty="0"/>
            <a:t> </a:t>
          </a:r>
          <a:r>
            <a:rPr lang="en-US" sz="3000" kern="1200" dirty="0" err="1"/>
            <a:t>fiscales</a:t>
          </a:r>
          <a:r>
            <a:rPr lang="en-US" sz="3000" kern="1200" dirty="0"/>
            <a:t>)</a:t>
          </a:r>
        </a:p>
      </dsp:txBody>
      <dsp:txXfrm>
        <a:off x="80532" y="3817759"/>
        <a:ext cx="3460065" cy="14886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3AF18-F6C0-412C-A04D-A22DDFE261C5}">
      <dsp:nvSpPr>
        <dsp:cNvPr id="0" name=""/>
        <dsp:cNvSpPr/>
      </dsp:nvSpPr>
      <dsp:spPr>
        <a:xfrm>
          <a:off x="0" y="48667"/>
          <a:ext cx="3621129" cy="17901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1. </a:t>
          </a:r>
          <a:r>
            <a:rPr lang="en-US" sz="3200" kern="1200" dirty="0" err="1"/>
            <a:t>Rentas</a:t>
          </a:r>
          <a:r>
            <a:rPr lang="en-US" sz="3200" kern="1200" dirty="0"/>
            <a:t> </a:t>
          </a:r>
          <a:r>
            <a:rPr lang="en-US" sz="3200" kern="1200" dirty="0" err="1"/>
            <a:t>exentas</a:t>
          </a:r>
          <a:r>
            <a:rPr lang="en-US" sz="3200" kern="1200" dirty="0"/>
            <a:t> y no </a:t>
          </a:r>
          <a:r>
            <a:rPr lang="en-US" sz="3200" kern="1200" dirty="0" err="1"/>
            <a:t>exentas</a:t>
          </a:r>
          <a:endParaRPr lang="en-US" sz="3200" kern="1200" dirty="0"/>
        </a:p>
      </dsp:txBody>
      <dsp:txXfrm>
        <a:off x="87385" y="136052"/>
        <a:ext cx="3446359" cy="1615330"/>
      </dsp:txXfrm>
    </dsp:sp>
    <dsp:sp modelId="{E8966520-FDCC-40D6-9242-F9D2784520DE}">
      <dsp:nvSpPr>
        <dsp:cNvPr id="0" name=""/>
        <dsp:cNvSpPr/>
      </dsp:nvSpPr>
      <dsp:spPr>
        <a:xfrm>
          <a:off x="0" y="1930927"/>
          <a:ext cx="3621129" cy="17901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2. Cuotas, subvenciones, donaciones</a:t>
          </a:r>
        </a:p>
      </dsp:txBody>
      <dsp:txXfrm>
        <a:off x="87385" y="2018312"/>
        <a:ext cx="3446359" cy="1615330"/>
      </dsp:txXfrm>
    </dsp:sp>
    <dsp:sp modelId="{FE217448-3318-47D2-8793-61D43F591317}">
      <dsp:nvSpPr>
        <dsp:cNvPr id="0" name=""/>
        <dsp:cNvSpPr/>
      </dsp:nvSpPr>
      <dsp:spPr>
        <a:xfrm>
          <a:off x="0" y="3813187"/>
          <a:ext cx="3621129" cy="17901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3. Beneficios por actividades económicas</a:t>
          </a:r>
        </a:p>
      </dsp:txBody>
      <dsp:txXfrm>
        <a:off x="87385" y="3900572"/>
        <a:ext cx="3446359" cy="16153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DB21D-1B1E-468C-908C-54954788D6BA}">
      <dsp:nvSpPr>
        <dsp:cNvPr id="0" name=""/>
        <dsp:cNvSpPr/>
      </dsp:nvSpPr>
      <dsp:spPr>
        <a:xfrm>
          <a:off x="0" y="82777"/>
          <a:ext cx="3621129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1. Impuesto de Actividades Económicas (IAE)</a:t>
          </a:r>
        </a:p>
      </dsp:txBody>
      <dsp:txXfrm>
        <a:off x="64425" y="147202"/>
        <a:ext cx="3492279" cy="1190909"/>
      </dsp:txXfrm>
    </dsp:sp>
    <dsp:sp modelId="{D24DAD58-BF65-46A1-99FE-3C8E7894973C}">
      <dsp:nvSpPr>
        <dsp:cNvPr id="0" name=""/>
        <dsp:cNvSpPr/>
      </dsp:nvSpPr>
      <dsp:spPr>
        <a:xfrm>
          <a:off x="0" y="1471657"/>
          <a:ext cx="3621129" cy="131975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2. Impuesto sobre el Valor Añadido (IVA)</a:t>
          </a:r>
        </a:p>
      </dsp:txBody>
      <dsp:txXfrm>
        <a:off x="64425" y="1536082"/>
        <a:ext cx="3492279" cy="1190909"/>
      </dsp:txXfrm>
    </dsp:sp>
    <dsp:sp modelId="{4D1B3619-E62A-4D19-8598-6ECDDBD80396}">
      <dsp:nvSpPr>
        <dsp:cNvPr id="0" name=""/>
        <dsp:cNvSpPr/>
      </dsp:nvSpPr>
      <dsp:spPr>
        <a:xfrm>
          <a:off x="0" y="2860537"/>
          <a:ext cx="3621129" cy="131975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3. Impuesto de Sociedades (IS)</a:t>
          </a:r>
        </a:p>
      </dsp:txBody>
      <dsp:txXfrm>
        <a:off x="64425" y="2924962"/>
        <a:ext cx="3492279" cy="1190909"/>
      </dsp:txXfrm>
    </dsp:sp>
    <dsp:sp modelId="{3D9F95E9-CE16-4EE6-ABAC-E3B96D163F28}">
      <dsp:nvSpPr>
        <dsp:cNvPr id="0" name=""/>
        <dsp:cNvSpPr/>
      </dsp:nvSpPr>
      <dsp:spPr>
        <a:xfrm>
          <a:off x="0" y="4249417"/>
          <a:ext cx="3621129" cy="131975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4. Retenciones de IRPF</a:t>
          </a:r>
        </a:p>
      </dsp:txBody>
      <dsp:txXfrm>
        <a:off x="64425" y="4313842"/>
        <a:ext cx="3492279" cy="11909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5ED9B-4AA4-4A2E-A437-7A77078033B2}">
      <dsp:nvSpPr>
        <dsp:cNvPr id="0" name=""/>
        <dsp:cNvSpPr/>
      </dsp:nvSpPr>
      <dsp:spPr>
        <a:xfrm>
          <a:off x="0" y="423247"/>
          <a:ext cx="3621129" cy="23552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1. Tabla con los modelos de la AEAT, fechas de presentación, etc.</a:t>
          </a:r>
        </a:p>
      </dsp:txBody>
      <dsp:txXfrm>
        <a:off x="114972" y="538219"/>
        <a:ext cx="3391185" cy="2125266"/>
      </dsp:txXfrm>
    </dsp:sp>
    <dsp:sp modelId="{4F608395-8167-415D-AF87-96255E0CC455}">
      <dsp:nvSpPr>
        <dsp:cNvPr id="0" name=""/>
        <dsp:cNvSpPr/>
      </dsp:nvSpPr>
      <dsp:spPr>
        <a:xfrm>
          <a:off x="0" y="2873497"/>
          <a:ext cx="3621129" cy="235521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2. Consecuencias de no cumplir con las obligaciones</a:t>
          </a:r>
        </a:p>
      </dsp:txBody>
      <dsp:txXfrm>
        <a:off x="114972" y="2988469"/>
        <a:ext cx="3391185" cy="21252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5A277-30B5-4020-9E02-866DC09A62F0}">
      <dsp:nvSpPr>
        <dsp:cNvPr id="0" name=""/>
        <dsp:cNvSpPr/>
      </dsp:nvSpPr>
      <dsp:spPr>
        <a:xfrm>
          <a:off x="0" y="292483"/>
          <a:ext cx="3621129" cy="24917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1. Importancia de la gestión responsable y transparente</a:t>
          </a:r>
        </a:p>
      </dsp:txBody>
      <dsp:txXfrm>
        <a:off x="121636" y="414119"/>
        <a:ext cx="3377857" cy="2248462"/>
      </dsp:txXfrm>
    </dsp:sp>
    <dsp:sp modelId="{06D3EC5B-9A0F-426A-A6E5-472AB7B4E72F}">
      <dsp:nvSpPr>
        <dsp:cNvPr id="0" name=""/>
        <dsp:cNvSpPr/>
      </dsp:nvSpPr>
      <dsp:spPr>
        <a:xfrm>
          <a:off x="0" y="2867737"/>
          <a:ext cx="3621129" cy="2491734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2. </a:t>
          </a:r>
          <a:r>
            <a:rPr lang="en-US" sz="2900" kern="1200" dirty="0" err="1"/>
            <a:t>Beneficios</a:t>
          </a:r>
          <a:r>
            <a:rPr lang="en-US" sz="2900" kern="1200" dirty="0"/>
            <a:t> de </a:t>
          </a:r>
          <a:r>
            <a:rPr lang="en-US" sz="2900" kern="1200" dirty="0" err="1"/>
            <a:t>una</a:t>
          </a:r>
          <a:r>
            <a:rPr lang="en-US" sz="2900" kern="1200" dirty="0"/>
            <a:t> </a:t>
          </a:r>
          <a:r>
            <a:rPr lang="en-US" sz="2900" kern="1200" dirty="0" err="1"/>
            <a:t>AMPA</a:t>
          </a:r>
          <a:r>
            <a:rPr lang="en-US" sz="2900" kern="1200" dirty="0"/>
            <a:t> genera </a:t>
          </a:r>
          <a:r>
            <a:rPr lang="en-US" sz="2900" kern="1200" dirty="0" err="1"/>
            <a:t>oblicaciones</a:t>
          </a:r>
          <a:r>
            <a:rPr lang="en-US" sz="2900" kern="1200" dirty="0"/>
            <a:t> </a:t>
          </a:r>
          <a:r>
            <a:rPr lang="en-US" sz="2900" kern="1200" dirty="0" err="1"/>
            <a:t>fiscales</a:t>
          </a:r>
          <a:r>
            <a:rPr lang="en-US" sz="2900" kern="1200" dirty="0"/>
            <a:t>, y </a:t>
          </a:r>
          <a:r>
            <a:rPr lang="en-US" sz="2900" kern="1200" dirty="0" err="1"/>
            <a:t>responsabilidad</a:t>
          </a:r>
          <a:r>
            <a:rPr lang="en-US" sz="2900" kern="1200" dirty="0"/>
            <a:t> de La Junta </a:t>
          </a:r>
          <a:r>
            <a:rPr lang="en-US" sz="2900" kern="1200" dirty="0" err="1"/>
            <a:t>Directiva</a:t>
          </a:r>
          <a:r>
            <a:rPr lang="en-US" sz="2900" kern="1200" dirty="0"/>
            <a:t>.</a:t>
          </a:r>
        </a:p>
      </dsp:txBody>
      <dsp:txXfrm>
        <a:off x="121636" y="2989373"/>
        <a:ext cx="3377857" cy="22484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88AA0-9BC7-4DFE-B829-388A991C2D50}" type="datetimeFigureOut">
              <a:rPr lang="es-ES" smtClean="0"/>
              <a:t>19/10/2024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81EB5-9055-4B92-8ABF-E917BDE4BA6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93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881EB5-9055-4B92-8ABF-E917BDE4BA64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39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o.vlex.com/vid/178133?fbt=webapp_preview&amp;addon_version=6.9" TargetMode="External"/><Relationship Id="rId2" Type="http://schemas.openxmlformats.org/officeDocument/2006/relationships/hyperlink" Target="https://go.vlex.com/vid/178133/node/14?fbt=webapp_preview&amp;addon_version=6.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63C1F321-BB96-4700-B3CE-1A6156067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8" y="0"/>
            <a:ext cx="914171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FA1AD64-F15F-417D-956C-B2C211FC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88" y="0"/>
            <a:ext cx="4548176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5F3C79B0-E0DE-407E-B550-3FDEB67B0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A1A2DFA8-F321-4204-9B31-A3713BC65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81" y="841664"/>
            <a:ext cx="3655995" cy="5156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FISCALIDAD</a:t>
            </a: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4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AMPAs</a:t>
            </a:r>
            <a:endParaRPr lang="en-US" sz="4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Marcador de contenido 6" descr="Logotipo&#10;&#10;Descripción generada automáticamente">
            <a:extLst>
              <a:ext uri="{FF2B5EF4-FFF2-40B4-BE49-F238E27FC236}">
                <a16:creationId xmlns:a16="http://schemas.microsoft.com/office/drawing/2014/main" id="{ECE867FA-0E06-7D17-90CB-C05A2B046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0457" y="2388073"/>
            <a:ext cx="3466965" cy="142393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66361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8"/>
            <a:ext cx="3847200" cy="5340097"/>
          </a:xfrm>
        </p:spPr>
        <p:txBody>
          <a:bodyPr anchor="ctr">
            <a:normAutofit/>
          </a:bodyPr>
          <a:lstStyle/>
          <a:p>
            <a:r>
              <a:rPr lang="es-ES" sz="4200" dirty="0">
                <a:solidFill>
                  <a:schemeClr val="bg1"/>
                </a:solidFill>
              </a:rPr>
              <a:t>Gestionar una AMPA </a:t>
            </a:r>
            <a:br>
              <a:rPr lang="es-ES" sz="4200" dirty="0">
                <a:solidFill>
                  <a:schemeClr val="bg1"/>
                </a:solidFill>
              </a:rPr>
            </a:br>
            <a:r>
              <a:rPr lang="es-ES" sz="4200" dirty="0">
                <a:solidFill>
                  <a:schemeClr val="bg1"/>
                </a:solidFill>
              </a:rPr>
              <a:t>con éxito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4594EAA-BB96-F06E-870F-9EAD6492CB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0798570"/>
              </p:ext>
            </p:extLst>
          </p:nvPr>
        </p:nvGraphicFramePr>
        <p:xfrm>
          <a:off x="4894221" y="529388"/>
          <a:ext cx="3621129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1AACDB9B-739D-8F5F-654E-D461630AD4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163" y="6229846"/>
            <a:ext cx="1411322" cy="579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EDFC34-E7F1-79A5-90B6-06AF062BA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65948014-00EB-7244-616E-0247321B1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2D6DD76-42EB-4A12-598F-F3A719CBB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97952" y="0"/>
            <a:ext cx="1888933" cy="6858000"/>
          </a:xfrm>
          <a:custGeom>
            <a:avLst/>
            <a:gdLst>
              <a:gd name="connsiteX0" fmla="*/ 895554 w 2518577"/>
              <a:gd name="connsiteY0" fmla="*/ 0 h 6858000"/>
              <a:gd name="connsiteX1" fmla="*/ 870330 w 2518577"/>
              <a:gd name="connsiteY1" fmla="*/ 0 h 6858000"/>
              <a:gd name="connsiteX2" fmla="*/ 892454 w 2518577"/>
              <a:gd name="connsiteY2" fmla="*/ 14997 h 6858000"/>
              <a:gd name="connsiteX3" fmla="*/ 2493353 w 2518577"/>
              <a:gd name="connsiteY3" fmla="*/ 3621656 h 6858000"/>
              <a:gd name="connsiteX4" fmla="*/ 619003 w 2518577"/>
              <a:gd name="connsiteY4" fmla="*/ 6374814 h 6858000"/>
              <a:gd name="connsiteX5" fmla="*/ 102355 w 2518577"/>
              <a:gd name="connsiteY5" fmla="*/ 6780599 h 6858000"/>
              <a:gd name="connsiteX6" fmla="*/ 0 w 2518577"/>
              <a:gd name="connsiteY6" fmla="*/ 6851489 h 6858000"/>
              <a:gd name="connsiteX7" fmla="*/ 0 w 2518577"/>
              <a:gd name="connsiteY7" fmla="*/ 6858000 h 6858000"/>
              <a:gd name="connsiteX8" fmla="*/ 15823 w 2518577"/>
              <a:gd name="connsiteY8" fmla="*/ 6858000 h 6858000"/>
              <a:gd name="connsiteX9" fmla="*/ 127579 w 2518577"/>
              <a:gd name="connsiteY9" fmla="*/ 6780599 h 6858000"/>
              <a:gd name="connsiteX10" fmla="*/ 644227 w 2518577"/>
              <a:gd name="connsiteY10" fmla="*/ 6374814 h 6858000"/>
              <a:gd name="connsiteX11" fmla="*/ 2518577 w 2518577"/>
              <a:gd name="connsiteY11" fmla="*/ 3621656 h 6858000"/>
              <a:gd name="connsiteX12" fmla="*/ 917678 w 2518577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8577" h="6858000">
                <a:moveTo>
                  <a:pt x="895554" y="0"/>
                </a:moveTo>
                <a:lnTo>
                  <a:pt x="870330" y="0"/>
                </a:lnTo>
                <a:lnTo>
                  <a:pt x="892454" y="14997"/>
                </a:lnTo>
                <a:cubicBezTo>
                  <a:pt x="1919617" y="754641"/>
                  <a:pt x="2493353" y="2093192"/>
                  <a:pt x="2493353" y="3621656"/>
                </a:cubicBezTo>
                <a:cubicBezTo>
                  <a:pt x="2493353" y="4969131"/>
                  <a:pt x="1564628" y="5602839"/>
                  <a:pt x="619003" y="6374814"/>
                </a:cubicBezTo>
                <a:cubicBezTo>
                  <a:pt x="446800" y="6515397"/>
                  <a:pt x="276173" y="6653108"/>
                  <a:pt x="102355" y="6780599"/>
                </a:cubicBezTo>
                <a:lnTo>
                  <a:pt x="0" y="6851489"/>
                </a:lnTo>
                <a:lnTo>
                  <a:pt x="0" y="6858000"/>
                </a:lnTo>
                <a:lnTo>
                  <a:pt x="15823" y="6858000"/>
                </a:lnTo>
                <a:lnTo>
                  <a:pt x="127579" y="6780599"/>
                </a:lnTo>
                <a:cubicBezTo>
                  <a:pt x="301397" y="6653108"/>
                  <a:pt x="472024" y="6515397"/>
                  <a:pt x="644227" y="6374814"/>
                </a:cubicBezTo>
                <a:cubicBezTo>
                  <a:pt x="1589852" y="5602839"/>
                  <a:pt x="2518577" y="4969131"/>
                  <a:pt x="2518577" y="3621656"/>
                </a:cubicBezTo>
                <a:cubicBezTo>
                  <a:pt x="2518577" y="2093192"/>
                  <a:pt x="1944841" y="754641"/>
                  <a:pt x="9176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A3A72389-8213-B3DA-4F56-EBFA6C67E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104" y="0"/>
            <a:ext cx="4091895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AA21E96C-BD70-E327-ECBB-8F7910576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2500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3F9D3C-6F9E-E223-605A-EF5E7B5C3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93" y="48505"/>
            <a:ext cx="8522892" cy="6181342"/>
          </a:xfrm>
        </p:spPr>
        <p:txBody>
          <a:bodyPr anchor="ctr">
            <a:normAutofit fontScale="62500" lnSpcReduction="20000"/>
          </a:bodyPr>
          <a:lstStyle/>
          <a:p>
            <a:pPr marL="0" indent="0" fontAlgn="base">
              <a:lnSpc>
                <a:spcPct val="90000"/>
              </a:lnSpc>
              <a:buNone/>
            </a:pPr>
            <a:r>
              <a:rPr lang="es-ES" sz="13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OBLIGACIONES DE UNA ASOCIACIÓN</a:t>
            </a:r>
            <a:br>
              <a:rPr lang="es-ES" sz="13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</a:br>
            <a:endParaRPr lang="es-ES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 fontAlgn="base">
              <a:lnSpc>
                <a:spcPct val="160000"/>
              </a:lnSpc>
              <a:buNone/>
            </a:pP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Entre las obligaciones de un AMPA se encuentran las siguientes:</a:t>
            </a:r>
          </a:p>
          <a:p>
            <a:pPr marL="0" indent="0" fontAlgn="base">
              <a:lnSpc>
                <a:spcPct val="160000"/>
              </a:lnSpc>
              <a:buNone/>
            </a:pP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Todas las </a:t>
            </a:r>
            <a:r>
              <a:rPr lang="es-ES" sz="13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AMPAS</a:t>
            </a: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 deben disponer de su CIF. Para ello, es indispensable que soliciten su alta en la Agencia Tributaria.</a:t>
            </a:r>
          </a:p>
          <a:p>
            <a:pPr marL="0" indent="0" fontAlgn="base">
              <a:lnSpc>
                <a:spcPct val="160000"/>
              </a:lnSpc>
              <a:buNone/>
            </a:pPr>
            <a:endParaRPr lang="es-ES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 algn="just" fontAlgn="base">
              <a:lnSpc>
                <a:spcPct val="160000"/>
              </a:lnSpc>
              <a:buNone/>
            </a:pP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Además, si realiza actividades económicas, deberá comunicar su alta censal en la actividad o actividades correspondiente. Hay que tener en cuenta que el art. 79.1 del </a:t>
            </a:r>
            <a:r>
              <a:rPr lang="es-ES" sz="13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RDL</a:t>
            </a: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 2/2004 de haciendas locales establece que: “se considera que una actividad se ejerce con carácter empresarial, profesional o artístico” (es decir, se realiza una actividad económica) “cuando suponga la ordenación por cuenta propia de medios de producción y de recursos humanos o de uno de ambos, con la finalidad de intervenir en la producción o distribución de bienes y servicios”.</a:t>
            </a:r>
          </a:p>
          <a:p>
            <a:pPr marL="0" indent="0" fontAlgn="base">
              <a:lnSpc>
                <a:spcPct val="160000"/>
              </a:lnSpc>
              <a:buNone/>
            </a:pPr>
            <a:endParaRPr lang="es-ES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 fontAlgn="base">
              <a:lnSpc>
                <a:spcPct val="160000"/>
              </a:lnSpc>
              <a:buNone/>
            </a:pP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También deberemos presentar el impuesto de sociedades anualmente. Aunque la ley contempla exenciones para aquellas asociaciones dónde los ingresos totales no superan los 75.000 euros anuales, los ingresos correspondientes a rentas no exentas, es decir, las percibidas por la realización de actividades económicas, no superen los 2.000 euros anuales y las rentas no exentas que se obtengan estén sometidas a retención, son pocas las </a:t>
            </a:r>
            <a:r>
              <a:rPr lang="es-ES" sz="13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AMPAS</a:t>
            </a: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 que se podrán acoger a esta exención.</a:t>
            </a:r>
          </a:p>
          <a:p>
            <a:pPr marL="0" indent="0" fontAlgn="base">
              <a:lnSpc>
                <a:spcPct val="160000"/>
              </a:lnSpc>
              <a:buNone/>
            </a:pPr>
            <a:endParaRPr lang="es-ES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 fontAlgn="base">
              <a:lnSpc>
                <a:spcPct val="160000"/>
              </a:lnSpc>
              <a:buNone/>
            </a:pP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Adicionalmente deberá realizar la declaración anual de operaciones con terceros si reciben ingresos o se adquieren mercaderías o servicios por importe anual superior a 3.005,06 euros.</a:t>
            </a:r>
          </a:p>
          <a:p>
            <a:pPr marL="0" indent="0" fontAlgn="base">
              <a:lnSpc>
                <a:spcPct val="160000"/>
              </a:lnSpc>
              <a:buNone/>
            </a:pPr>
            <a:endParaRPr lang="es-ES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 fontAlgn="base">
              <a:lnSpc>
                <a:spcPct val="160000"/>
              </a:lnSpc>
              <a:buNone/>
            </a:pP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Por supuesto, deberá realizar las correspondientes declaraciones de IVA si la actividad económica realizada por la asociación estuviera sujeta a IVA.</a:t>
            </a:r>
          </a:p>
          <a:p>
            <a:pPr marL="0" indent="0" fontAlgn="base">
              <a:lnSpc>
                <a:spcPct val="160000"/>
              </a:lnSpc>
              <a:buNone/>
            </a:pPr>
            <a:endParaRPr lang="es-ES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 fontAlgn="base">
              <a:lnSpc>
                <a:spcPct val="160000"/>
              </a:lnSpc>
              <a:buNone/>
            </a:pP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La asociación se verá obligada a realizar las correspondientes declaraciones de retenciones de trabajadores si tuviera personal contratado o bien abonará servicios a profesionales.</a:t>
            </a:r>
          </a:p>
          <a:p>
            <a:pPr marL="0" indent="0" fontAlgn="base">
              <a:lnSpc>
                <a:spcPct val="160000"/>
              </a:lnSpc>
              <a:buNone/>
            </a:pPr>
            <a:endParaRPr lang="es-ES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 fontAlgn="base">
              <a:lnSpc>
                <a:spcPct val="160000"/>
              </a:lnSpc>
              <a:buNone/>
            </a:pP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Además, según lo establecido en el </a:t>
            </a:r>
            <a:r>
              <a:rPr lang="es-ES" sz="13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  <a:hlinkClick r:id="rId2"/>
              </a:rPr>
              <a:t>art. 14</a:t>
            </a: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 de la </a:t>
            </a:r>
            <a:r>
              <a:rPr lang="es-ES" sz="13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  <a:hlinkClick r:id="rId3"/>
              </a:rPr>
              <a:t>LO 1/2002</a:t>
            </a: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 de derecho a la asociación, las </a:t>
            </a:r>
            <a:r>
              <a:rPr lang="es-ES" sz="13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AMPAS</a:t>
            </a: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 “están obligadas a llevar una contabilidad ajustada que permita obtener una imagen fiel del patrimonio, del resultado y de la situación financiera”. Es importante ajustarse a las normas desarrolladas por el plan general de contabilidad de pequeñas y medianas empresas y entidades sin fines lucrativos.</a:t>
            </a:r>
          </a:p>
          <a:p>
            <a:pPr marL="0" indent="0" fontAlgn="base">
              <a:lnSpc>
                <a:spcPct val="160000"/>
              </a:lnSpc>
              <a:buNone/>
            </a:pPr>
            <a:endParaRPr lang="es-ES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 fontAlgn="base">
              <a:lnSpc>
                <a:spcPct val="160000"/>
              </a:lnSpc>
              <a:buNone/>
            </a:pPr>
            <a:r>
              <a:rPr lang="es-ES" sz="13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GESTIÓN CONTABLE</a:t>
            </a:r>
            <a:endParaRPr lang="es-ES" sz="13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Open Sans" panose="020B0606030504020204" pitchFamily="34" charset="0"/>
            </a:endParaRPr>
          </a:p>
          <a:p>
            <a:pPr marL="0" indent="0" algn="just" fontAlgn="base">
              <a:lnSpc>
                <a:spcPct val="160000"/>
              </a:lnSpc>
              <a:buNone/>
            </a:pP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Sin embargo, algunos miembros de las juntas directivas  de las </a:t>
            </a:r>
            <a:r>
              <a:rPr lang="es-ES" sz="13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AMPAS</a:t>
            </a: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 consideran que su APA no debe ajustarse a estos requerimientos. Bien porque la actividad que realizan no genera beneficio al ser sin ánimo de lucro, o bien porque el beneficio de la actividad emprendida se destina a otros proyectos de la asociación. Pero para la administración, son indicios suficientes para determinar que se ejerce una actividad económica, si se efectúa cualquier venta o servicio por el que percibe alguna contraprestación económica, o si contrata personal.</a:t>
            </a:r>
          </a:p>
          <a:p>
            <a:pPr marL="0" indent="0" algn="just" fontAlgn="base">
              <a:lnSpc>
                <a:spcPct val="160000"/>
              </a:lnSpc>
              <a:buNone/>
            </a:pPr>
            <a:r>
              <a:rPr lang="es-ES" sz="13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 panose="020B0606030504020204" pitchFamily="34" charset="0"/>
              </a:rPr>
              <a:t>Las multas fijadas por la administración por el incumplimiento de estas obligaciones son cuantiosas, pudiendo llegar a alcanzar los 20.000 Euros, además no podrán disfrutar de las subvenciones a las que podría tener acceso, y la responsabilidad recaerá sobre la junta directiva por tal incumplimiento. Por ello, es indispensable que adapte el funcionamiento de su AMPA conforme marca la Ley y no corra riesgos innecesarios.</a:t>
            </a:r>
          </a:p>
          <a:p>
            <a:pPr marL="0" indent="0">
              <a:lnSpc>
                <a:spcPct val="90000"/>
              </a:lnSpc>
              <a:buNone/>
            </a:pPr>
            <a:endParaRPr lang="es-ES" sz="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2BABB7A5-AE96-AE7D-80A1-1A4A9A401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163" y="6229846"/>
            <a:ext cx="1411322" cy="57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7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ED6413-CB5E-5F91-56A9-CE795006B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498A5150-757D-5E8C-C29B-3AF00FF360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794E203F-1667-2026-967C-C61EE5C25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C67864-9697-4F22-4C6A-9E2631DF1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66361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18374ABE-496E-5F38-5A8E-24C7BF01A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4F94C746-E53C-5F73-5E32-A8D611670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A22E82-0651-A57F-50FB-131E6655A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1B6CAD-9A58-631E-E5F2-4730D0C00F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529B7D2-DDB5-D353-6CC9-3000B4035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4B63957-D2E8-2CD9-43EB-E0DD1AE89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750ACE3-93C1-F21E-4DFF-E68AA3C51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635A2C-69C9-A6C5-3DA4-6AFE23C19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6986C7D-1739-630F-87FB-3AB953DA7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0AE061D-C0BA-E62F-9E3F-E1C4CD4FC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38B6C2D-D592-4DB5-4F92-AF1447A4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841248"/>
            <a:ext cx="3847200" cy="5340097"/>
          </a:xfrm>
        </p:spPr>
        <p:txBody>
          <a:bodyPr anchor="ctr">
            <a:normAutofit/>
          </a:bodyPr>
          <a:lstStyle/>
          <a:p>
            <a:pPr algn="l"/>
            <a:r>
              <a:rPr lang="es-ES" sz="4200" dirty="0">
                <a:solidFill>
                  <a:schemeClr val="bg1"/>
                </a:solidFill>
              </a:rPr>
              <a:t>Ruegos y preguntas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C5EAA8FB-E670-D97C-F1E2-42B8B62A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2163" y="6229846"/>
            <a:ext cx="1411322" cy="579650"/>
          </a:xfrm>
          <a:prstGeom prst="rect">
            <a:avLst/>
          </a:prstGeom>
        </p:spPr>
      </p:pic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A82A568D-2DE1-7C40-CA04-FC1907ADE8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450652"/>
              </p:ext>
            </p:extLst>
          </p:nvPr>
        </p:nvGraphicFramePr>
        <p:xfrm>
          <a:off x="4795730" y="172016"/>
          <a:ext cx="4230575" cy="5986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182" imgH="8019998" progId="Acrobat.Document.DC">
                  <p:embed/>
                </p:oleObj>
              </mc:Choice>
              <mc:Fallback>
                <p:oleObj name="Acrobat Document" r:id="rId3" imgW="5667182" imgH="8019998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95730" y="172016"/>
                        <a:ext cx="4230575" cy="5986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1229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2658C9-ADD8-450A-8347-0BD74068A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B3E42946-E943-E79B-9320-675508377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896086A-4147-46C5-3B08-E5DE72482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6BE495A-08F4-CB22-9643-63466F81B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66361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2AC2801-C7A2-5C7D-7C86-F401A80E7E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180B8AF-4779-F451-4F26-4CCD45AD5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8D5180-6AA8-0606-3391-9B3CB2D4D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6E7CFF0-7C30-996D-441F-076C67806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A482DFC-268C-35BD-2EC8-AE5BC7A09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0FA891-543C-EF29-07B8-5E0E0E22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FA6B97-3AC0-CA8D-E6CA-6AAE76D080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8C61025-60C1-1533-F06D-526C00F6B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72033F8-05F0-24DD-6293-1A564A6405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B5F32ED-45BD-108A-1B63-C36028DA97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1320E0-009D-CB8C-F5F4-95D0C19B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841248"/>
            <a:ext cx="3847200" cy="5340097"/>
          </a:xfrm>
        </p:spPr>
        <p:txBody>
          <a:bodyPr anchor="ctr">
            <a:normAutofit/>
          </a:bodyPr>
          <a:lstStyle/>
          <a:p>
            <a:pPr algn="l"/>
            <a:r>
              <a:rPr lang="es-ES" sz="4200" dirty="0">
                <a:solidFill>
                  <a:schemeClr val="bg1"/>
                </a:solidFill>
              </a:rPr>
              <a:t>Ruegos y preguntas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54A4655-C79A-047A-C98B-1A4094B1022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94221" y="529388"/>
          <a:ext cx="3621129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2B408AF9-A13B-5062-8392-8A99D95BE8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163" y="6229846"/>
            <a:ext cx="1411322" cy="579650"/>
          </a:xfrm>
          <a:prstGeom prst="rect">
            <a:avLst/>
          </a:prstGeom>
        </p:spPr>
      </p:pic>
      <p:sp>
        <p:nvSpPr>
          <p:cNvPr id="4" name="Botón de acción: Ayuda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ABC3F01-40FE-DA7D-E9E1-8491CE7CE2DC}"/>
              </a:ext>
            </a:extLst>
          </p:cNvPr>
          <p:cNvSpPr/>
          <p:nvPr/>
        </p:nvSpPr>
        <p:spPr>
          <a:xfrm>
            <a:off x="6086319" y="2698989"/>
            <a:ext cx="1325844" cy="1312752"/>
          </a:xfrm>
          <a:prstGeom prst="actionButtonHelp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92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C0388A8-3200-42F9-A84D-3F5F72381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97952" y="0"/>
            <a:ext cx="1888933" cy="6858000"/>
          </a:xfrm>
          <a:custGeom>
            <a:avLst/>
            <a:gdLst>
              <a:gd name="connsiteX0" fmla="*/ 895554 w 2518577"/>
              <a:gd name="connsiteY0" fmla="*/ 0 h 6858000"/>
              <a:gd name="connsiteX1" fmla="*/ 870330 w 2518577"/>
              <a:gd name="connsiteY1" fmla="*/ 0 h 6858000"/>
              <a:gd name="connsiteX2" fmla="*/ 892454 w 2518577"/>
              <a:gd name="connsiteY2" fmla="*/ 14997 h 6858000"/>
              <a:gd name="connsiteX3" fmla="*/ 2493353 w 2518577"/>
              <a:gd name="connsiteY3" fmla="*/ 3621656 h 6858000"/>
              <a:gd name="connsiteX4" fmla="*/ 619003 w 2518577"/>
              <a:gd name="connsiteY4" fmla="*/ 6374814 h 6858000"/>
              <a:gd name="connsiteX5" fmla="*/ 102355 w 2518577"/>
              <a:gd name="connsiteY5" fmla="*/ 6780599 h 6858000"/>
              <a:gd name="connsiteX6" fmla="*/ 0 w 2518577"/>
              <a:gd name="connsiteY6" fmla="*/ 6851489 h 6858000"/>
              <a:gd name="connsiteX7" fmla="*/ 0 w 2518577"/>
              <a:gd name="connsiteY7" fmla="*/ 6858000 h 6858000"/>
              <a:gd name="connsiteX8" fmla="*/ 15823 w 2518577"/>
              <a:gd name="connsiteY8" fmla="*/ 6858000 h 6858000"/>
              <a:gd name="connsiteX9" fmla="*/ 127579 w 2518577"/>
              <a:gd name="connsiteY9" fmla="*/ 6780599 h 6858000"/>
              <a:gd name="connsiteX10" fmla="*/ 644227 w 2518577"/>
              <a:gd name="connsiteY10" fmla="*/ 6374814 h 6858000"/>
              <a:gd name="connsiteX11" fmla="*/ 2518577 w 2518577"/>
              <a:gd name="connsiteY11" fmla="*/ 3621656 h 6858000"/>
              <a:gd name="connsiteX12" fmla="*/ 917678 w 2518577"/>
              <a:gd name="connsiteY12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8577" h="6858000">
                <a:moveTo>
                  <a:pt x="895554" y="0"/>
                </a:moveTo>
                <a:lnTo>
                  <a:pt x="870330" y="0"/>
                </a:lnTo>
                <a:lnTo>
                  <a:pt x="892454" y="14997"/>
                </a:lnTo>
                <a:cubicBezTo>
                  <a:pt x="1919617" y="754641"/>
                  <a:pt x="2493353" y="2093192"/>
                  <a:pt x="2493353" y="3621656"/>
                </a:cubicBezTo>
                <a:cubicBezTo>
                  <a:pt x="2493353" y="4969131"/>
                  <a:pt x="1564628" y="5602839"/>
                  <a:pt x="619003" y="6374814"/>
                </a:cubicBezTo>
                <a:cubicBezTo>
                  <a:pt x="446800" y="6515397"/>
                  <a:pt x="276173" y="6653108"/>
                  <a:pt x="102355" y="6780599"/>
                </a:cubicBezTo>
                <a:lnTo>
                  <a:pt x="0" y="6851489"/>
                </a:lnTo>
                <a:lnTo>
                  <a:pt x="0" y="6858000"/>
                </a:lnTo>
                <a:lnTo>
                  <a:pt x="15823" y="6858000"/>
                </a:lnTo>
                <a:lnTo>
                  <a:pt x="127579" y="6780599"/>
                </a:lnTo>
                <a:cubicBezTo>
                  <a:pt x="301397" y="6653108"/>
                  <a:pt x="472024" y="6515397"/>
                  <a:pt x="644227" y="6374814"/>
                </a:cubicBezTo>
                <a:cubicBezTo>
                  <a:pt x="1589852" y="5602839"/>
                  <a:pt x="2518577" y="4969131"/>
                  <a:pt x="2518577" y="3621656"/>
                </a:cubicBezTo>
                <a:cubicBezTo>
                  <a:pt x="2518577" y="2093192"/>
                  <a:pt x="1944841" y="754641"/>
                  <a:pt x="917678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BC0385E9-02B2-4941-889A-EAD43F5BB0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052104" y="0"/>
            <a:ext cx="4091895" cy="6858000"/>
          </a:xfrm>
          <a:custGeom>
            <a:avLst/>
            <a:gdLst>
              <a:gd name="connsiteX0" fmla="*/ 3832837 w 5455860"/>
              <a:gd name="connsiteY0" fmla="*/ 0 h 6858000"/>
              <a:gd name="connsiteX1" fmla="*/ 2739604 w 5455860"/>
              <a:gd name="connsiteY1" fmla="*/ 0 h 6858000"/>
              <a:gd name="connsiteX2" fmla="*/ 1959438 w 5455860"/>
              <a:gd name="connsiteY2" fmla="*/ 0 h 6858000"/>
              <a:gd name="connsiteX3" fmla="*/ 1895061 w 5455860"/>
              <a:gd name="connsiteY3" fmla="*/ 0 h 6858000"/>
              <a:gd name="connsiteX4" fmla="*/ 249909 w 5455860"/>
              <a:gd name="connsiteY4" fmla="*/ 0 h 6858000"/>
              <a:gd name="connsiteX5" fmla="*/ 0 w 5455860"/>
              <a:gd name="connsiteY5" fmla="*/ 0 h 6858000"/>
              <a:gd name="connsiteX6" fmla="*/ 0 w 5455860"/>
              <a:gd name="connsiteY6" fmla="*/ 6858000 h 6858000"/>
              <a:gd name="connsiteX7" fmla="*/ 249909 w 5455860"/>
              <a:gd name="connsiteY7" fmla="*/ 6858000 h 6858000"/>
              <a:gd name="connsiteX8" fmla="*/ 1895061 w 5455860"/>
              <a:gd name="connsiteY8" fmla="*/ 6858000 h 6858000"/>
              <a:gd name="connsiteX9" fmla="*/ 1959438 w 5455860"/>
              <a:gd name="connsiteY9" fmla="*/ 6858000 h 6858000"/>
              <a:gd name="connsiteX10" fmla="*/ 2739604 w 5455860"/>
              <a:gd name="connsiteY10" fmla="*/ 6858000 h 6858000"/>
              <a:gd name="connsiteX11" fmla="*/ 2953106 w 5455860"/>
              <a:gd name="connsiteY11" fmla="*/ 6858000 h 6858000"/>
              <a:gd name="connsiteX12" fmla="*/ 3064862 w 5455860"/>
              <a:gd name="connsiteY12" fmla="*/ 6780599 h 6858000"/>
              <a:gd name="connsiteX13" fmla="*/ 3581510 w 5455860"/>
              <a:gd name="connsiteY13" fmla="*/ 6374814 h 6858000"/>
              <a:gd name="connsiteX14" fmla="*/ 5455860 w 5455860"/>
              <a:gd name="connsiteY14" fmla="*/ 3621656 h 6858000"/>
              <a:gd name="connsiteX15" fmla="*/ 3854961 w 5455860"/>
              <a:gd name="connsiteY15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55860" h="6858000">
                <a:moveTo>
                  <a:pt x="3832837" y="0"/>
                </a:moveTo>
                <a:lnTo>
                  <a:pt x="2739604" y="0"/>
                </a:lnTo>
                <a:lnTo>
                  <a:pt x="1959438" y="0"/>
                </a:lnTo>
                <a:lnTo>
                  <a:pt x="1895061" y="0"/>
                </a:lnTo>
                <a:lnTo>
                  <a:pt x="249909" y="0"/>
                </a:lnTo>
                <a:lnTo>
                  <a:pt x="0" y="0"/>
                </a:lnTo>
                <a:lnTo>
                  <a:pt x="0" y="6858000"/>
                </a:lnTo>
                <a:lnTo>
                  <a:pt x="249909" y="6858000"/>
                </a:lnTo>
                <a:lnTo>
                  <a:pt x="1895061" y="6858000"/>
                </a:lnTo>
                <a:lnTo>
                  <a:pt x="1959438" y="6858000"/>
                </a:lnTo>
                <a:lnTo>
                  <a:pt x="2739604" y="6858000"/>
                </a:lnTo>
                <a:lnTo>
                  <a:pt x="2953106" y="6858000"/>
                </a:lnTo>
                <a:lnTo>
                  <a:pt x="3064862" y="6780599"/>
                </a:lnTo>
                <a:cubicBezTo>
                  <a:pt x="3238680" y="6653108"/>
                  <a:pt x="3409307" y="6515397"/>
                  <a:pt x="3581510" y="6374814"/>
                </a:cubicBezTo>
                <a:cubicBezTo>
                  <a:pt x="4527135" y="5602839"/>
                  <a:pt x="5455860" y="4969131"/>
                  <a:pt x="5455860" y="3621656"/>
                </a:cubicBezTo>
                <a:cubicBezTo>
                  <a:pt x="5455860" y="2093192"/>
                  <a:pt x="4882124" y="754641"/>
                  <a:pt x="3854961" y="14997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725004" y="0"/>
            <a:ext cx="1897292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n 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712E3782-1B3E-6BD5-701A-9E8DE6D09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603" r="15195" b="1"/>
          <a:stretch/>
        </p:blipFill>
        <p:spPr>
          <a:xfrm>
            <a:off x="723899" y="1221459"/>
            <a:ext cx="3591502" cy="1790414"/>
          </a:xfrm>
          <a:prstGeom prst="rect">
            <a:avLst/>
          </a:prstGeom>
        </p:spPr>
      </p:pic>
      <p:pic>
        <p:nvPicPr>
          <p:cNvPr id="7" name="Imagen 6" descr="Logotipo&#10;&#10;Descripción generada automáticamente">
            <a:extLst>
              <a:ext uri="{FF2B5EF4-FFF2-40B4-BE49-F238E27FC236}">
                <a16:creationId xmlns:a16="http://schemas.microsoft.com/office/drawing/2014/main" id="{2F66ED23-75D5-7BCD-CA93-0C773332A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812" y="4008874"/>
            <a:ext cx="3591437" cy="147505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83FDF4-40A1-E7D4-476E-0AC1CCC60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651" y="2627194"/>
            <a:ext cx="3567065" cy="29784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/>
              <a:t>Muchas gracias por vuestra atención</a:t>
            </a:r>
          </a:p>
        </p:txBody>
      </p:sp>
    </p:spTree>
    <p:extLst>
      <p:ext uri="{BB962C8B-B14F-4D97-AF65-F5344CB8AC3E}">
        <p14:creationId xmlns:p14="http://schemas.microsoft.com/office/powerpoint/2010/main" val="278031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66361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8"/>
            <a:ext cx="3847200" cy="5340097"/>
          </a:xfrm>
        </p:spPr>
        <p:txBody>
          <a:bodyPr anchor="ctr">
            <a:normAutofit/>
          </a:bodyPr>
          <a:lstStyle/>
          <a:p>
            <a:r>
              <a:rPr lang="es-ES" sz="4200" dirty="0">
                <a:solidFill>
                  <a:schemeClr val="bg1"/>
                </a:solidFill>
              </a:rPr>
              <a:t>¿Qué es una AMPA?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80E837-388C-3AE8-1484-C041E79DE3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5841784"/>
              </p:ext>
            </p:extLst>
          </p:nvPr>
        </p:nvGraphicFramePr>
        <p:xfrm>
          <a:off x="4894221" y="353086"/>
          <a:ext cx="4095870" cy="5828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Logotipo&#10;&#10;Descripción generada automáticamente">
            <a:extLst>
              <a:ext uri="{FF2B5EF4-FFF2-40B4-BE49-F238E27FC236}">
                <a16:creationId xmlns:a16="http://schemas.microsoft.com/office/drawing/2014/main" id="{AAB0BECF-AC53-D96F-E414-08AA694B34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163" y="6229846"/>
            <a:ext cx="1411322" cy="579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66361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8"/>
            <a:ext cx="3847200" cy="5340097"/>
          </a:xfrm>
        </p:spPr>
        <p:txBody>
          <a:bodyPr anchor="ctr">
            <a:normAutofit/>
          </a:bodyPr>
          <a:lstStyle/>
          <a:p>
            <a:r>
              <a:rPr lang="es-ES" sz="4200" dirty="0">
                <a:solidFill>
                  <a:schemeClr val="bg1"/>
                </a:solidFill>
              </a:rPr>
              <a:t>Pasos para crear una AMPA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6B5ABE-CD29-490F-0CA2-3310E05E9D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014590"/>
              </p:ext>
            </p:extLst>
          </p:nvPr>
        </p:nvGraphicFramePr>
        <p:xfrm>
          <a:off x="4894221" y="529388"/>
          <a:ext cx="3621129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7BA596F0-D123-29DD-C457-8E7E09F32C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163" y="6229846"/>
            <a:ext cx="1411322" cy="5796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66361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7" y="841248"/>
            <a:ext cx="4167791" cy="5340097"/>
          </a:xfrm>
        </p:spPr>
        <p:txBody>
          <a:bodyPr anchor="ctr">
            <a:normAutofit/>
          </a:bodyPr>
          <a:lstStyle/>
          <a:p>
            <a:r>
              <a:rPr lang="es-ES" sz="4200" dirty="0">
                <a:solidFill>
                  <a:schemeClr val="bg1"/>
                </a:solidFill>
              </a:rPr>
              <a:t>Documentos importantes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CE9EFE-58AD-B80F-9DE9-A68104926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719345"/>
              </p:ext>
            </p:extLst>
          </p:nvPr>
        </p:nvGraphicFramePr>
        <p:xfrm>
          <a:off x="4894221" y="529388"/>
          <a:ext cx="3621129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886C47FC-9F94-429C-12CD-2BBDA1B1C4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163" y="6229846"/>
            <a:ext cx="1411322" cy="579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66361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8"/>
            <a:ext cx="3847200" cy="5340097"/>
          </a:xfrm>
        </p:spPr>
        <p:txBody>
          <a:bodyPr anchor="ctr">
            <a:normAutofit/>
          </a:bodyPr>
          <a:lstStyle/>
          <a:p>
            <a:r>
              <a:rPr lang="es-ES" sz="4200" dirty="0">
                <a:solidFill>
                  <a:schemeClr val="bg1"/>
                </a:solidFill>
              </a:rPr>
              <a:t>¿De qué es responsable una AMPA?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4D5E18-4953-3A14-D6F2-B43EDF3D8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708110"/>
              </p:ext>
            </p:extLst>
          </p:nvPr>
        </p:nvGraphicFramePr>
        <p:xfrm>
          <a:off x="4894221" y="529388"/>
          <a:ext cx="3621129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8F28CCE3-73D6-4B6A-E5DC-D102BF0725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163" y="6229846"/>
            <a:ext cx="1411322" cy="579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66361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197" y="841248"/>
            <a:ext cx="4167791" cy="5340097"/>
          </a:xfrm>
        </p:spPr>
        <p:txBody>
          <a:bodyPr anchor="ctr">
            <a:normAutofit/>
          </a:bodyPr>
          <a:lstStyle/>
          <a:p>
            <a:r>
              <a:rPr lang="es-ES" sz="4200" dirty="0">
                <a:solidFill>
                  <a:schemeClr val="bg1"/>
                </a:solidFill>
              </a:rPr>
              <a:t>¿Qué actividades puede realizar una AMPA?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32B2FE-D186-9085-78B4-43742F7773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8133788"/>
              </p:ext>
            </p:extLst>
          </p:nvPr>
        </p:nvGraphicFramePr>
        <p:xfrm>
          <a:off x="4894221" y="529388"/>
          <a:ext cx="3621129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2D57748C-9F27-74A6-553C-F527AEB21E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163" y="6229846"/>
            <a:ext cx="1411322" cy="579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66361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8"/>
            <a:ext cx="3847200" cy="5340097"/>
          </a:xfrm>
        </p:spPr>
        <p:txBody>
          <a:bodyPr anchor="ctr">
            <a:normAutofit/>
          </a:bodyPr>
          <a:lstStyle/>
          <a:p>
            <a:r>
              <a:rPr lang="es-ES" sz="4200" dirty="0">
                <a:solidFill>
                  <a:schemeClr val="bg1"/>
                </a:solidFill>
              </a:rPr>
              <a:t>Las </a:t>
            </a:r>
            <a:r>
              <a:rPr lang="es-ES" sz="4200" dirty="0" err="1">
                <a:solidFill>
                  <a:schemeClr val="bg1"/>
                </a:solidFill>
              </a:rPr>
              <a:t>AMPAS</a:t>
            </a:r>
            <a:r>
              <a:rPr lang="es-ES" sz="4200" dirty="0">
                <a:solidFill>
                  <a:schemeClr val="bg1"/>
                </a:solidFill>
              </a:rPr>
              <a:t> y sus impuestos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C109DD8-BE5D-7676-43F5-30FDD36036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5065220"/>
              </p:ext>
            </p:extLst>
          </p:nvPr>
        </p:nvGraphicFramePr>
        <p:xfrm>
          <a:off x="4894221" y="529388"/>
          <a:ext cx="3621129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00004F01-CD60-01D6-016F-FE593D1E3C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163" y="6229846"/>
            <a:ext cx="1411322" cy="579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66361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8"/>
            <a:ext cx="3847200" cy="5340097"/>
          </a:xfrm>
        </p:spPr>
        <p:txBody>
          <a:bodyPr anchor="ctr">
            <a:normAutofit/>
          </a:bodyPr>
          <a:lstStyle/>
          <a:p>
            <a:r>
              <a:rPr lang="es-ES" sz="4200" dirty="0">
                <a:solidFill>
                  <a:schemeClr val="bg1"/>
                </a:solidFill>
              </a:rPr>
              <a:t>Cumplir con la ley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505C2F-FD94-C3CC-B227-DF315C7131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160208"/>
              </p:ext>
            </p:extLst>
          </p:nvPr>
        </p:nvGraphicFramePr>
        <p:xfrm>
          <a:off x="4894221" y="529388"/>
          <a:ext cx="3621129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1E858359-22DA-8F10-6969-0F2999951E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163" y="6229846"/>
            <a:ext cx="1411322" cy="579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66361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88" y="841248"/>
            <a:ext cx="3847200" cy="5340097"/>
          </a:xfrm>
        </p:spPr>
        <p:txBody>
          <a:bodyPr anchor="ctr">
            <a:normAutofit/>
          </a:bodyPr>
          <a:lstStyle/>
          <a:p>
            <a:pPr algn="l"/>
            <a:r>
              <a:rPr lang="es-ES" sz="4200">
                <a:solidFill>
                  <a:schemeClr val="bg1"/>
                </a:solidFill>
              </a:rPr>
              <a:t>No olvidar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5CB6C0-B6DE-998A-9AAA-EF8769FE2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396097"/>
              </p:ext>
            </p:extLst>
          </p:nvPr>
        </p:nvGraphicFramePr>
        <p:xfrm>
          <a:off x="4894221" y="529388"/>
          <a:ext cx="3621129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CACF005F-1FEF-D4DD-F047-1D5B37DE5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12163" y="6229846"/>
            <a:ext cx="1411322" cy="579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886</Words>
  <Application>Microsoft Office PowerPoint</Application>
  <PresentationFormat>Presentación en pantalla (4:3)</PresentationFormat>
  <Paragraphs>62</Paragraphs>
  <Slides>14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Meiryo</vt:lpstr>
      <vt:lpstr>Aptos</vt:lpstr>
      <vt:lpstr>Arial</vt:lpstr>
      <vt:lpstr>Calibri</vt:lpstr>
      <vt:lpstr>Open Sans</vt:lpstr>
      <vt:lpstr>Office Theme</vt:lpstr>
      <vt:lpstr>Adobe Acrobat Document</vt:lpstr>
      <vt:lpstr>FISCALIDAD  AMPAs</vt:lpstr>
      <vt:lpstr>¿Qué es una AMPA?</vt:lpstr>
      <vt:lpstr>Pasos para crear una AMPA</vt:lpstr>
      <vt:lpstr>Documentos importantes</vt:lpstr>
      <vt:lpstr>¿De qué es responsable una AMPA?</vt:lpstr>
      <vt:lpstr>¿Qué actividades puede realizar una AMPA?</vt:lpstr>
      <vt:lpstr>Las AMPAS y sus impuestos</vt:lpstr>
      <vt:lpstr>Cumplir con la ley</vt:lpstr>
      <vt:lpstr>No olvidar</vt:lpstr>
      <vt:lpstr>Gestionar una AMPA  con éxito</vt:lpstr>
      <vt:lpstr>Presentación de PowerPoint</vt:lpstr>
      <vt:lpstr>Ruegos y preguntas</vt:lpstr>
      <vt:lpstr>Ruegos y preguntas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Usuario</dc:creator>
  <cp:keywords/>
  <dc:description>generated using python-pptx</dc:description>
  <cp:lastModifiedBy>JUAN ABAD MIÑARRO</cp:lastModifiedBy>
  <cp:revision>5</cp:revision>
  <dcterms:created xsi:type="dcterms:W3CDTF">2013-01-27T09:14:16Z</dcterms:created>
  <dcterms:modified xsi:type="dcterms:W3CDTF">2024-10-18T23:54:41Z</dcterms:modified>
  <cp:category/>
</cp:coreProperties>
</file>